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60" r:id="rId3"/>
    <p:sldId id="293" r:id="rId4"/>
    <p:sldId id="258" r:id="rId5"/>
    <p:sldId id="294" r:id="rId6"/>
    <p:sldId id="285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FF0066"/>
    <a:srgbClr val="8A69BF"/>
    <a:srgbClr val="FAF094"/>
    <a:srgbClr val="293134"/>
    <a:srgbClr val="847CAC"/>
    <a:srgbClr val="423C5F"/>
    <a:srgbClr val="E7E7ED"/>
    <a:srgbClr val="C1C1D1"/>
    <a:srgbClr val="443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 autoAdjust="0"/>
    <p:restoredTop sz="84177" autoAdjust="0"/>
  </p:normalViewPr>
  <p:slideViewPr>
    <p:cSldViewPr snapToGrid="0">
      <p:cViewPr varScale="1">
        <p:scale>
          <a:sx n="98" d="100"/>
          <a:sy n="98" d="100"/>
        </p:scale>
        <p:origin x="2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833F-09EB-45DD-A30F-09DCBD75BE79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6DCC-D6A5-4C06-8DDC-3E96E0D43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6DCC-D6A5-4C06-8DDC-3E96E0D43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9: Game Logic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29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are basically done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Let’s polish this with minor part implementation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Display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image file for text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-&gt; looks nicer but harder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default text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-&gt; easier to implement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Text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textVar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game.add.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“”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{ font: "30px Arial", fill: "#ff0044", align: "center" }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1BAD26-E84D-4FA1-9C04-47B581B8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25" y="3389361"/>
            <a:ext cx="10515600" cy="27731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also change fonts!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“”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] is where initial text goes in.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set it to [nothing]. You can give it an initial text.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err="1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Deobjectify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kill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enemies.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killAll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1BAD26-E84D-4FA1-9C04-47B581B8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25" y="3389361"/>
            <a:ext cx="10515600" cy="2870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kill() : 		sprite (single object)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killAll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	group (many object)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4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 in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github’s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1891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9: Game Logic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29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137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129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Yay!</vt:lpstr>
      <vt:lpstr>Display text</vt:lpstr>
      <vt:lpstr>Text</vt:lpstr>
      <vt:lpstr>Deobjectify</vt:lpstr>
      <vt:lpstr>Challenge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50</cp:revision>
  <dcterms:created xsi:type="dcterms:W3CDTF">2017-09-09T22:33:06Z</dcterms:created>
  <dcterms:modified xsi:type="dcterms:W3CDTF">2017-11-24T09:03:04Z</dcterms:modified>
</cp:coreProperties>
</file>