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80" r:id="rId2"/>
    <p:sldId id="257" r:id="rId3"/>
    <p:sldId id="260" r:id="rId4"/>
    <p:sldId id="285" r:id="rId5"/>
    <p:sldId id="258" r:id="rId6"/>
    <p:sldId id="286" r:id="rId7"/>
    <p:sldId id="283" r:id="rId8"/>
    <p:sldId id="271" r:id="rId9"/>
    <p:sldId id="284" r:id="rId10"/>
    <p:sldId id="28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094"/>
    <a:srgbClr val="FF0066"/>
    <a:srgbClr val="66D9EF"/>
    <a:srgbClr val="8A69BF"/>
    <a:srgbClr val="293134"/>
    <a:srgbClr val="847CAC"/>
    <a:srgbClr val="423C5F"/>
    <a:srgbClr val="E7E7ED"/>
    <a:srgbClr val="C1C1D1"/>
    <a:srgbClr val="443E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254" autoAdjust="0"/>
    <p:restoredTop sz="86620" autoAdjust="0"/>
  </p:normalViewPr>
  <p:slideViewPr>
    <p:cSldViewPr snapToGrid="0">
      <p:cViewPr varScale="1">
        <p:scale>
          <a:sx n="101" d="100"/>
          <a:sy n="101" d="100"/>
        </p:scale>
        <p:origin x="120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3D833F-09EB-45DD-A30F-09DCBD75BE79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A46DCC-D6A5-4C06-8DDC-3E96E0D43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206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if button pressed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46DCC-D6A5-4C06-8DDC-3E96E0D436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9533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Pseudo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46DCC-D6A5-4C06-8DDC-3E96E0D4363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519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754AF-6855-4FBF-9F06-D96142EEC6BA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CE0C-51BF-448D-BF3B-36A33D4C4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410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754AF-6855-4FBF-9F06-D96142EEC6BA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CE0C-51BF-448D-BF3B-36A33D4C4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165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754AF-6855-4FBF-9F06-D96142EEC6BA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CE0C-51BF-448D-BF3B-36A33D4C4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024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754AF-6855-4FBF-9F06-D96142EEC6BA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CE0C-51BF-448D-BF3B-36A33D4C4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291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754AF-6855-4FBF-9F06-D96142EEC6BA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CE0C-51BF-448D-BF3B-36A33D4C4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124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754AF-6855-4FBF-9F06-D96142EEC6BA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CE0C-51BF-448D-BF3B-36A33D4C4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113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754AF-6855-4FBF-9F06-D96142EEC6BA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CE0C-51BF-448D-BF3B-36A33D4C4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852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754AF-6855-4FBF-9F06-D96142EEC6BA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CE0C-51BF-448D-BF3B-36A33D4C4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087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754AF-6855-4FBF-9F06-D96142EEC6BA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CE0C-51BF-448D-BF3B-36A33D4C4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541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754AF-6855-4FBF-9F06-D96142EEC6BA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CE0C-51BF-448D-BF3B-36A33D4C4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005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754AF-6855-4FBF-9F06-D96142EEC6BA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CE0C-51BF-448D-BF3B-36A33D4C4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71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6754AF-6855-4FBF-9F06-D96142EEC6BA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71CE0C-51BF-448D-BF3B-36A33D4C4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177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Background"/>
          <p:cNvGrpSpPr/>
          <p:nvPr/>
        </p:nvGrpSpPr>
        <p:grpSpPr>
          <a:xfrm>
            <a:off x="0" y="0"/>
            <a:ext cx="12195263" cy="6858000"/>
            <a:chOff x="0" y="0"/>
            <a:chExt cx="12195263" cy="6858000"/>
          </a:xfrm>
        </p:grpSpPr>
        <p:pic>
          <p:nvPicPr>
            <p:cNvPr id="10" name="Image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  <a:noFill/>
          </p:spPr>
        </p:pic>
        <p:sp>
          <p:nvSpPr>
            <p:cNvPr id="11" name="Overlay"/>
            <p:cNvSpPr/>
            <p:nvPr/>
          </p:nvSpPr>
          <p:spPr>
            <a:xfrm>
              <a:off x="0" y="0"/>
              <a:ext cx="12195263" cy="6858000"/>
            </a:xfrm>
            <a:prstGeom prst="rect">
              <a:avLst/>
            </a:prstGeom>
            <a:solidFill>
              <a:srgbClr val="443E62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422998"/>
            <a:ext cx="9144000" cy="23876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8000" i="1" dirty="0">
                <a:ln w="6350">
                  <a:solidFill>
                    <a:srgbClr val="88873C"/>
                  </a:solidFill>
                </a:ln>
                <a:solidFill>
                  <a:srgbClr val="FAF094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dvcoders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925069"/>
            <a:ext cx="9144000" cy="165576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sz="3200" dirty="0">
                <a:solidFill>
                  <a:prstClr val="white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Week 5: Improved Movement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srgbClr val="E7E7ED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Phaser.io Video Game Project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srgbClr val="E7E7ED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Oct 11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4902708" y="930282"/>
            <a:ext cx="2386584" cy="2402658"/>
            <a:chOff x="4902708" y="1235825"/>
            <a:chExt cx="2386584" cy="240265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" name="Rounded Rectangle 11"/>
            <p:cNvSpPr/>
            <p:nvPr/>
          </p:nvSpPr>
          <p:spPr>
            <a:xfrm>
              <a:off x="4953000" y="1235825"/>
              <a:ext cx="2286000" cy="2286000"/>
            </a:xfrm>
            <a:prstGeom prst="roundRect">
              <a:avLst>
                <a:gd name="adj" fmla="val 10935"/>
              </a:avLst>
            </a:prstGeom>
            <a:solidFill>
              <a:srgbClr val="B4B4C8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6600"/>
                      </a14:imgEffect>
                      <a14:imgEffect>
                        <a14:saturation sat="1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02708" y="1251899"/>
              <a:ext cx="2386584" cy="238658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682330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Background"/>
          <p:cNvGrpSpPr/>
          <p:nvPr/>
        </p:nvGrpSpPr>
        <p:grpSpPr>
          <a:xfrm>
            <a:off x="0" y="0"/>
            <a:ext cx="12195263" cy="6858000"/>
            <a:chOff x="0" y="0"/>
            <a:chExt cx="12195263" cy="6858000"/>
          </a:xfrm>
        </p:grpSpPr>
        <p:pic>
          <p:nvPicPr>
            <p:cNvPr id="10" name="Image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  <a:noFill/>
          </p:spPr>
        </p:pic>
        <p:sp>
          <p:nvSpPr>
            <p:cNvPr id="11" name="Overlay"/>
            <p:cNvSpPr/>
            <p:nvPr/>
          </p:nvSpPr>
          <p:spPr>
            <a:xfrm>
              <a:off x="0" y="0"/>
              <a:ext cx="12195263" cy="6858000"/>
            </a:xfrm>
            <a:prstGeom prst="rect">
              <a:avLst/>
            </a:prstGeom>
            <a:solidFill>
              <a:srgbClr val="443E62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422998"/>
            <a:ext cx="9144000" cy="23876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8000" i="1" dirty="0">
                <a:ln w="6350">
                  <a:solidFill>
                    <a:srgbClr val="88873C"/>
                  </a:solidFill>
                </a:ln>
                <a:solidFill>
                  <a:srgbClr val="FAF094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dvcoders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925069"/>
            <a:ext cx="9144000" cy="165576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sz="3200" dirty="0">
                <a:solidFill>
                  <a:prstClr val="white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Week 5: Improved Movement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srgbClr val="E7E7ED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Phaser.io Video Game Project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srgbClr val="E7E7ED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Oct 11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4902708" y="930282"/>
            <a:ext cx="2386584" cy="2402658"/>
            <a:chOff x="4902708" y="1235825"/>
            <a:chExt cx="2386584" cy="240265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" name="Rounded Rectangle 11"/>
            <p:cNvSpPr/>
            <p:nvPr/>
          </p:nvSpPr>
          <p:spPr>
            <a:xfrm>
              <a:off x="4953000" y="1235825"/>
              <a:ext cx="2286000" cy="2286000"/>
            </a:xfrm>
            <a:prstGeom prst="roundRect">
              <a:avLst>
                <a:gd name="adj" fmla="val 10935"/>
              </a:avLst>
            </a:prstGeom>
            <a:solidFill>
              <a:srgbClr val="B4B4C8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6600"/>
                      </a14:imgEffect>
                      <a14:imgEffect>
                        <a14:saturation sat="1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02708" y="1251899"/>
              <a:ext cx="2386584" cy="238658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3090607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i="1" dirty="0">
                <a:solidFill>
                  <a:srgbClr val="FAF094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touch “floor” (or floor1, or floor2,…..)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+ touch down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+ press “UP”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= Jump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= set velocity upward</a:t>
            </a:r>
          </a:p>
        </p:txBody>
      </p:sp>
    </p:spTree>
    <p:extLst>
      <p:ext uri="{BB962C8B-B14F-4D97-AF65-F5344CB8AC3E}">
        <p14:creationId xmlns:p14="http://schemas.microsoft.com/office/powerpoint/2010/main" val="1466714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i="1" dirty="0" err="1">
                <a:solidFill>
                  <a:srgbClr val="FAF094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Sidemovement</a:t>
            </a:r>
            <a:endParaRPr lang="en-US" i="1" dirty="0">
              <a:solidFill>
                <a:srgbClr val="FAF094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6459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Not moving, but teleporting small distance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Would not collide correctly</a:t>
            </a:r>
          </a:p>
        </p:txBody>
      </p:sp>
    </p:spTree>
    <p:extLst>
      <p:ext uri="{BB962C8B-B14F-4D97-AF65-F5344CB8AC3E}">
        <p14:creationId xmlns:p14="http://schemas.microsoft.com/office/powerpoint/2010/main" val="1544739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i="1" dirty="0">
                <a:solidFill>
                  <a:srgbClr val="FAF094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Acceleration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6459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Velocity for side movement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OR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Acceleration for side movement</a:t>
            </a:r>
          </a:p>
        </p:txBody>
      </p:sp>
    </p:spTree>
    <p:extLst>
      <p:ext uri="{BB962C8B-B14F-4D97-AF65-F5344CB8AC3E}">
        <p14:creationId xmlns:p14="http://schemas.microsoft.com/office/powerpoint/2010/main" val="4189185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i="1" dirty="0">
                <a:solidFill>
                  <a:srgbClr val="FAF094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Acceleration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4310" y="3376928"/>
            <a:ext cx="10515600" cy="167807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Use this instead for side movements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838200" y="1828800"/>
            <a:ext cx="10515600" cy="523220"/>
          </a:xfrm>
          <a:prstGeom prst="roundRect">
            <a:avLst>
              <a:gd name="adj" fmla="val 556"/>
            </a:avLst>
          </a:prstGeom>
          <a:solidFill>
            <a:srgbClr val="293134"/>
          </a:solidFill>
          <a:ln w="190500">
            <a:solidFill>
              <a:srgbClr val="293134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r>
              <a:rPr lang="en-US" sz="28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sprite.</a:t>
            </a:r>
            <a:r>
              <a:rPr lang="en-US" sz="2800" dirty="0" err="1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body</a:t>
            </a:r>
            <a:r>
              <a:rPr lang="en-US" sz="28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.</a:t>
            </a:r>
            <a:r>
              <a:rPr lang="en-US" sz="2800" dirty="0" err="1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acceleration</a:t>
            </a:r>
            <a:r>
              <a:rPr lang="en-US" sz="28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.</a:t>
            </a:r>
            <a:r>
              <a:rPr lang="en-US" sz="2800" dirty="0" err="1">
                <a:solidFill>
                  <a:srgbClr val="66D9E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x</a:t>
            </a:r>
            <a:r>
              <a:rPr lang="en-US" sz="28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 = whatever;</a:t>
            </a:r>
          </a:p>
        </p:txBody>
      </p:sp>
    </p:spTree>
    <p:extLst>
      <p:ext uri="{BB962C8B-B14F-4D97-AF65-F5344CB8AC3E}">
        <p14:creationId xmlns:p14="http://schemas.microsoft.com/office/powerpoint/2010/main" val="1410992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i="1" dirty="0">
                <a:solidFill>
                  <a:srgbClr val="FAF094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Max speed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6459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Can’t accelerate forever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Speed limit that player can reach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261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i="1" dirty="0">
                <a:solidFill>
                  <a:srgbClr val="FAF094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Max speed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4853" y="4538834"/>
            <a:ext cx="10515600" cy="165350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Pseudocode for </a:t>
            </a:r>
            <a:r>
              <a:rPr lang="en-US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SpeedLimit</a:t>
            </a: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Function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838200" y="1828800"/>
            <a:ext cx="10515600" cy="2246769"/>
          </a:xfrm>
          <a:prstGeom prst="roundRect">
            <a:avLst>
              <a:gd name="adj" fmla="val 556"/>
            </a:avLst>
          </a:prstGeom>
          <a:solidFill>
            <a:srgbClr val="293134"/>
          </a:solidFill>
          <a:ln w="190500">
            <a:solidFill>
              <a:srgbClr val="293134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r>
              <a:rPr lang="en-US" sz="2800" dirty="0">
                <a:solidFill>
                  <a:srgbClr val="FF006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if</a:t>
            </a:r>
            <a:r>
              <a:rPr lang="en-US" sz="28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en-US" sz="2800" dirty="0" err="1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playerSpeed</a:t>
            </a:r>
            <a:r>
              <a:rPr lang="en-US" sz="28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 &gt;= </a:t>
            </a:r>
            <a:r>
              <a:rPr lang="en-US" sz="2800" dirty="0">
                <a:solidFill>
                  <a:srgbClr val="FAF09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MAXSPEED</a:t>
            </a:r>
            <a:r>
              <a:rPr lang="en-US" sz="28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)</a:t>
            </a:r>
          </a:p>
          <a:p>
            <a:r>
              <a:rPr lang="en-US" sz="28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{</a:t>
            </a:r>
          </a:p>
          <a:p>
            <a:r>
              <a:rPr lang="en-US" sz="28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	</a:t>
            </a:r>
            <a:r>
              <a:rPr lang="en-US" sz="2800" dirty="0" err="1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playerSpeed</a:t>
            </a:r>
            <a:r>
              <a:rPr lang="en-US" sz="28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 = </a:t>
            </a:r>
            <a:r>
              <a:rPr lang="en-US" sz="2800" dirty="0">
                <a:solidFill>
                  <a:srgbClr val="FAF09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MAXSPEED</a:t>
            </a:r>
          </a:p>
          <a:p>
            <a:r>
              <a:rPr lang="en-US" sz="28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}</a:t>
            </a:r>
          </a:p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//this is pseudocode</a:t>
            </a:r>
          </a:p>
        </p:txBody>
      </p:sp>
    </p:spTree>
    <p:extLst>
      <p:ext uri="{BB962C8B-B14F-4D97-AF65-F5344CB8AC3E}">
        <p14:creationId xmlns:p14="http://schemas.microsoft.com/office/powerpoint/2010/main" val="707478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i="1" dirty="0">
                <a:solidFill>
                  <a:srgbClr val="FAF094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Friction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6459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Player must slow down when idle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Friction is </a:t>
            </a:r>
            <a:r>
              <a:rPr lang="en-US" dirty="0">
                <a:solidFill>
                  <a:srgbClr val="FF0066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NOT</a:t>
            </a: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constant acceleration</a:t>
            </a:r>
          </a:p>
        </p:txBody>
      </p:sp>
    </p:spTree>
    <p:extLst>
      <p:ext uri="{BB962C8B-B14F-4D97-AF65-F5344CB8AC3E}">
        <p14:creationId xmlns:p14="http://schemas.microsoft.com/office/powerpoint/2010/main" val="3183379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i="1" dirty="0">
                <a:solidFill>
                  <a:srgbClr val="FAF094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Friction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4310" y="3376928"/>
            <a:ext cx="10515600" cy="283435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0 &lt; factor &lt; 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*highly suggest: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	0.9 &lt; factor &lt; 1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838200" y="1828800"/>
            <a:ext cx="10515600" cy="523220"/>
          </a:xfrm>
          <a:prstGeom prst="roundRect">
            <a:avLst>
              <a:gd name="adj" fmla="val 556"/>
            </a:avLst>
          </a:prstGeom>
          <a:solidFill>
            <a:srgbClr val="293134"/>
          </a:solidFill>
          <a:ln w="190500">
            <a:solidFill>
              <a:srgbClr val="293134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r>
              <a:rPr lang="en-US" sz="2800" dirty="0" err="1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playerSpeed</a:t>
            </a:r>
            <a:r>
              <a:rPr lang="en-US" sz="28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 = </a:t>
            </a:r>
            <a:r>
              <a:rPr lang="en-US" sz="2800" dirty="0" err="1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playerSpeed</a:t>
            </a:r>
            <a:r>
              <a:rPr lang="en-US" sz="28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 * </a:t>
            </a:r>
            <a:r>
              <a:rPr lang="en-US" sz="2800" dirty="0">
                <a:solidFill>
                  <a:srgbClr val="FAF09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factor</a:t>
            </a:r>
          </a:p>
        </p:txBody>
      </p:sp>
    </p:spTree>
    <p:extLst>
      <p:ext uri="{BB962C8B-B14F-4D97-AF65-F5344CB8AC3E}">
        <p14:creationId xmlns:p14="http://schemas.microsoft.com/office/powerpoint/2010/main" val="34003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3134"/>
        </a:solidFill>
        <a:ln w="190500">
          <a:solidFill>
            <a:srgbClr val="293134"/>
          </a:solidFill>
        </a:ln>
        <a:effectLst>
          <a:glow rad="228600">
            <a:schemeClr val="accent3">
              <a:satMod val="175000"/>
              <a:alpha val="40000"/>
            </a:schemeClr>
          </a:glow>
        </a:effectLst>
      </a:spPr>
      <a:bodyPr rtlCol="0" anchor="t" anchorCtr="0">
        <a:spAutoFit/>
      </a:bodyPr>
      <a:lstStyle>
        <a:defPPr>
          <a:defRPr sz="2800" dirty="0" err="1">
            <a:solidFill>
              <a:srgbClr val="E0E2E4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highlight>
              <a:srgbClr val="293134"/>
            </a:highlight>
            <a:latin typeface="SF Mono" panose="020B0009000002000000" pitchFamily="49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632</TotalTime>
  <Words>152</Words>
  <Application>Microsoft Office PowerPoint</Application>
  <PresentationFormat>Widescreen</PresentationFormat>
  <Paragraphs>57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Consolas</vt:lpstr>
      <vt:lpstr>Lato</vt:lpstr>
      <vt:lpstr>Lato Black</vt:lpstr>
      <vt:lpstr>Office Theme</vt:lpstr>
      <vt:lpstr>dvcoders</vt:lpstr>
      <vt:lpstr>Review</vt:lpstr>
      <vt:lpstr>Sidemovement</vt:lpstr>
      <vt:lpstr>Acceleration</vt:lpstr>
      <vt:lpstr>Acceleration</vt:lpstr>
      <vt:lpstr>Max speed</vt:lpstr>
      <vt:lpstr>Max speed</vt:lpstr>
      <vt:lpstr>Friction</vt:lpstr>
      <vt:lpstr>Friction</vt:lpstr>
      <vt:lpstr>dvcoders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dvcoders</dc:title>
  <dc:creator>Oscar</dc:creator>
  <cp:lastModifiedBy>Jae Min Im</cp:lastModifiedBy>
  <cp:revision>23</cp:revision>
  <dcterms:created xsi:type="dcterms:W3CDTF">2017-09-09T22:33:06Z</dcterms:created>
  <dcterms:modified xsi:type="dcterms:W3CDTF">2017-10-24T22:01:10Z</dcterms:modified>
</cp:coreProperties>
</file>