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0" r:id="rId2"/>
    <p:sldId id="257" r:id="rId3"/>
    <p:sldId id="260" r:id="rId4"/>
    <p:sldId id="293" r:id="rId5"/>
    <p:sldId id="258" r:id="rId6"/>
    <p:sldId id="294" r:id="rId7"/>
    <p:sldId id="285" r:id="rId8"/>
    <p:sldId id="283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9EF"/>
    <a:srgbClr val="FF0066"/>
    <a:srgbClr val="8A69BF"/>
    <a:srgbClr val="FAF094"/>
    <a:srgbClr val="293134"/>
    <a:srgbClr val="847CAC"/>
    <a:srgbClr val="423C5F"/>
    <a:srgbClr val="E7E7ED"/>
    <a:srgbClr val="C1C1D1"/>
    <a:srgbClr val="443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4" autoAdjust="0"/>
    <p:restoredTop sz="84177" autoAdjust="0"/>
  </p:normalViewPr>
  <p:slideViewPr>
    <p:cSldViewPr snapToGrid="0">
      <p:cViewPr varScale="1">
        <p:scale>
          <a:sx n="98" d="100"/>
          <a:sy n="98" d="100"/>
        </p:scale>
        <p:origin x="2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833F-09EB-45DD-A30F-09DCBD75BE7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46DCC-D6A5-4C06-8DDC-3E96E0D43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8: AI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22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8233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to spawn enemies with Group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to use built-in timer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variable -&gt; array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sprite -&gt; array of sprites???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Vector class -&gt; array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 -&gt; array of sprites</a:t>
            </a:r>
          </a:p>
        </p:txBody>
      </p:sp>
    </p:spTree>
    <p:extLst>
      <p:ext uri="{BB962C8B-B14F-4D97-AF65-F5344CB8AC3E}">
        <p14:creationId xmlns:p14="http://schemas.microsoft.com/office/powerpoint/2010/main" val="275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Collision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game.physics.arcade.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collide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enemies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floor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1BAD26-E84D-4FA1-9C04-47B581B81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25" y="3389361"/>
            <a:ext cx="10515600" cy="1298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Groups can also be passed as parameter for collide</a:t>
            </a: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 Each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enemies.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forEachExists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enemyMove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1BAD26-E84D-4FA1-9C04-47B581B81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25" y="3389361"/>
            <a:ext cx="10515600" cy="1298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Call “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enemyMove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function with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single enemies as parameter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4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How to destroy?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can destroy any sprites!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would </a:t>
            </a:r>
            <a:r>
              <a:rPr lang="en-US" b="1" u="sng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de-objectify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sprites in group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Kill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kill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0747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8: AI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22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9096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3134"/>
        </a:solidFill>
        <a:ln w="190500">
          <a:solidFill>
            <a:srgbClr val="293134"/>
          </a:solidFill>
        </a:ln>
        <a:effectLst>
          <a:glow rad="228600">
            <a:schemeClr val="accent3">
              <a:satMod val="175000"/>
              <a:alpha val="40000"/>
            </a:schemeClr>
          </a:glow>
        </a:effectLst>
      </a:spPr>
      <a:bodyPr rtlCol="0" anchor="t" anchorCtr="0">
        <a:spAutoFit/>
      </a:bodyPr>
      <a:lstStyle>
        <a:defPPr>
          <a:defRPr sz="2800" dirty="0" err="1">
            <a:solidFill>
              <a:srgbClr val="E0E2E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highlight>
              <a:srgbClr val="293134"/>
            </a:highlight>
            <a:latin typeface="SF Mono" panose="020B0009000002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127</Words>
  <Application>Microsoft Office PowerPoint</Application>
  <PresentationFormat>Widescreen</PresentationFormat>
  <Paragraphs>40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Lato</vt:lpstr>
      <vt:lpstr>Lato Black</vt:lpstr>
      <vt:lpstr>Office Theme</vt:lpstr>
      <vt:lpstr>dvcoders</vt:lpstr>
      <vt:lpstr>Review</vt:lpstr>
      <vt:lpstr>Groups</vt:lpstr>
      <vt:lpstr>Groups</vt:lpstr>
      <vt:lpstr>Collision</vt:lpstr>
      <vt:lpstr>For Each</vt:lpstr>
      <vt:lpstr>How to destroy?</vt:lpstr>
      <vt:lpstr>Kill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dc:creator>Oscar</dc:creator>
  <cp:lastModifiedBy>Jae Min Im</cp:lastModifiedBy>
  <cp:revision>48</cp:revision>
  <dcterms:created xsi:type="dcterms:W3CDTF">2017-09-09T22:33:06Z</dcterms:created>
  <dcterms:modified xsi:type="dcterms:W3CDTF">2017-11-13T23:33:40Z</dcterms:modified>
</cp:coreProperties>
</file>