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74" r:id="rId3"/>
    <p:sldId id="258" r:id="rId4"/>
    <p:sldId id="275" r:id="rId5"/>
    <p:sldId id="272" r:id="rId6"/>
    <p:sldId id="276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11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2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4499"/>
            <a:ext cx="6858000" cy="1790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6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51052"/>
            <a:ext cx="6858000" cy="12418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77031" y="1554961"/>
            <a:ext cx="1789938" cy="1801994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types of tags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5600"/>
            <a:ext cx="7886700" cy="45513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tag is an object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ags like  </a:t>
            </a:r>
            <a:r>
              <a:rPr lang="en-US" sz="26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text in between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others have no text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Just having the tag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shows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something on the page</a:t>
            </a:r>
            <a:endParaRPr lang="en-US" sz="2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Images: &lt;img&gt;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03708"/>
            <a:ext cx="7886700" cy="3253252"/>
          </a:xfrm>
        </p:spPr>
        <p:txBody>
          <a:bodyPr>
            <a:normAutofit/>
          </a:bodyPr>
          <a:lstStyle/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 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behind - </a:t>
            </a: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text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inside</a:t>
            </a:r>
            <a:endParaRPr lang="en-US" sz="2600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</a:t>
            </a:r>
            <a:r>
              <a:rPr lang="en-US" sz="26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specifying which image to show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sz="2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 picture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...with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picture </a:t>
            </a: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inside</a:t>
            </a:r>
            <a:endParaRPr lang="en-US" sz="2600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Enter URL or file path of image between </a:t>
            </a:r>
            <a:r>
              <a:rPr lang="en-US" sz="26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endParaRPr lang="en-US" sz="2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8650" y="1873250"/>
            <a:ext cx="7886700" cy="492443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&lt;img </a:t>
            </a:r>
            <a:r>
              <a:rPr lang="en-US" sz="26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6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6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Links: &lt;a&gt;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03708"/>
            <a:ext cx="7886700" cy="2597694"/>
          </a:xfrm>
        </p:spPr>
        <p:txBody>
          <a:bodyPr>
            <a:normAutofit/>
          </a:bodyPr>
          <a:lstStyle/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Hyperlink – users click to go to another page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</a:t>
            </a:r>
            <a:r>
              <a:rPr lang="en-US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specifying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page to go to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between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text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has 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a&gt;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8650" y="1873250"/>
            <a:ext cx="7886700" cy="492443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&lt;a </a:t>
            </a:r>
            <a:r>
              <a:rPr lang="en-US" sz="26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6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&gt;&lt;/a&gt;</a:t>
            </a:r>
            <a:endParaRPr lang="en-US" sz="26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Lists: &lt;ul&gt;,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ol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&lt;li&gt;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71025"/>
            <a:ext cx="7886700" cy="14189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&lt;li&gt;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tags go in inside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</a:t>
            </a:r>
          </a:p>
          <a:p>
            <a:pPr marL="342900" indent="-254794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ol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instead of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numbers instead of bullet points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50" y="1690689"/>
            <a:ext cx="7886700" cy="2092881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point one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two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three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ul&gt;</a:t>
            </a:r>
            <a:endParaRPr lang="en-US" sz="26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Tables: &lt;table&gt;,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&lt;td&gt;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50" y="1830678"/>
            <a:ext cx="7886700" cy="4093428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&lt;table&gt;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6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1 --&gt;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6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6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6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2 --&gt;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</a:p>
          <a:p>
            <a:r>
              <a:rPr lang="en-US" sz="26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6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6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6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table&gt;</a:t>
            </a:r>
            <a:endParaRPr lang="en-US" sz="26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4499"/>
            <a:ext cx="6858000" cy="1790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6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51052"/>
            <a:ext cx="6858000" cy="12418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77031" y="1554961"/>
            <a:ext cx="1789938" cy="1801994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9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208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Other types of tags</vt:lpstr>
      <vt:lpstr>Images: &lt;img&gt;</vt:lpstr>
      <vt:lpstr>Links: &lt;a&gt;</vt:lpstr>
      <vt:lpstr>Lists: &lt;ul&gt;, &lt;ol&gt;, &lt;li&gt;</vt:lpstr>
      <vt:lpstr>Tables: &lt;table&gt;, &lt;tr&gt;, &lt;td&gt;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Oscar Shaw</cp:lastModifiedBy>
  <cp:revision>19</cp:revision>
  <dcterms:created xsi:type="dcterms:W3CDTF">2017-09-09T22:33:06Z</dcterms:created>
  <dcterms:modified xsi:type="dcterms:W3CDTF">2017-09-28T01:16:28Z</dcterms:modified>
</cp:coreProperties>
</file>