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4" r:id="rId3"/>
    <p:sldId id="258" r:id="rId4"/>
    <p:sldId id="275" r:id="rId5"/>
    <p:sldId id="272" r:id="rId6"/>
    <p:sldId id="276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D"/>
    <a:srgbClr val="C1C1D1"/>
    <a:srgbClr val="443E62"/>
    <a:srgbClr val="FAF094"/>
    <a:srgbClr val="FCD692"/>
    <a:srgbClr val="293134"/>
    <a:srgbClr val="A2A2BA"/>
    <a:srgbClr val="8E8EAC"/>
    <a:srgbClr val="DCDCE5"/>
    <a:srgbClr val="444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2" autoAdjust="0"/>
    <p:restoredTop sz="96437" autoAdjust="0"/>
  </p:normalViewPr>
  <p:slideViewPr>
    <p:cSldViewPr snapToGrid="0">
      <p:cViewPr varScale="1">
        <p:scale>
          <a:sx n="82" d="100"/>
          <a:sy n="82" d="100"/>
        </p:scale>
        <p:origin x="75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2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2: Practical HTML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27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types of tags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tag is an object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ags like  </a:t>
            </a:r>
            <a:r>
              <a:rPr lang="en-US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have text in between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others have no text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Just having the tag there shows something on the page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Images: &lt;img&gt;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8610"/>
            <a:ext cx="10515600" cy="3463592"/>
          </a:xfrm>
        </p:spPr>
        <p:txBody>
          <a:bodyPr/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a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&lt;/img&gt;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behind -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 text contained inside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Instead, has </a:t>
            </a:r>
            <a:r>
              <a:rPr lang="en-US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src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property specifying which image to show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&lt;/img&gt;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a picture fame, and </a:t>
            </a:r>
            <a:r>
              <a:rPr lang="en-US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src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picture you show inside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Enter URL or file path of image between </a:t>
            </a:r>
            <a:r>
              <a:rPr lang="en-US" dirty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 "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&lt;img </a:t>
            </a:r>
            <a:r>
              <a:rPr lang="en-US" sz="2800" dirty="0" err="1" smtClean="0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src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= </a:t>
            </a:r>
            <a:r>
              <a:rPr lang="en-US" sz="2800" dirty="0" smtClean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 "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Links: &lt;a&gt;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8610"/>
            <a:ext cx="10515600" cy="3463592"/>
          </a:xfrm>
        </p:spPr>
        <p:txBody>
          <a:bodyPr/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Hyperlink – users click to go to another page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</a:t>
            </a:r>
            <a:r>
              <a:rPr lang="en-US" dirty="0" err="1" smtClean="0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property specifying which page to go to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 between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text users can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click, has closing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&lt;/a&gt;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&lt;a </a:t>
            </a:r>
            <a:r>
              <a:rPr lang="en-US" sz="2800" dirty="0" err="1" smtClean="0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href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= </a:t>
            </a:r>
            <a:r>
              <a:rPr lang="en-US" sz="2800" dirty="0" smtClean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 </a:t>
            </a:r>
            <a:r>
              <a:rPr lang="en-US" sz="2800" dirty="0" smtClean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&gt;&lt;/a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Lists: &lt;ul&gt;, &lt;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ol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&gt;, &lt;li&gt;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5033"/>
            <a:ext cx="10515600" cy="1891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&lt;li&gt;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tags go in inside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&lt;ul&gt;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tag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ol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instead of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&lt;ul&gt;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numbers instead of bullet points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2246769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&lt;ul&gt;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li&gt;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Bullet 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point one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&lt;/li&gt;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li&gt;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Bullet point 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two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&lt;/li&gt;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li&gt;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Bullet point 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three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&lt;/li&gt;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ul&gt;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Tables: &lt;table&gt;, &lt;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&gt;, &lt;td&gt;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4401205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&lt;table&gt;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Row 1 --&gt;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1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2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800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 err="1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Row 2 --&gt;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1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&lt;td&gt;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Cell 2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&lt;/td&gt;</a:t>
            </a:r>
          </a:p>
          <a:p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800" dirty="0" err="1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tr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table&gt;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3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2: Practical HTML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27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897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218</Words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Lato</vt:lpstr>
      <vt:lpstr>Lato Black</vt:lpstr>
      <vt:lpstr>SF Mono</vt:lpstr>
      <vt:lpstr>Office Theme</vt:lpstr>
      <vt:lpstr>dvcoders</vt:lpstr>
      <vt:lpstr>Other types of tags</vt:lpstr>
      <vt:lpstr>Images: &lt;img&gt;</vt:lpstr>
      <vt:lpstr>Links: &lt;a&gt;</vt:lpstr>
      <vt:lpstr>Lists: &lt;ul&gt;, &lt;ol&gt;, &lt;li&gt;</vt:lpstr>
      <vt:lpstr>Tables: &lt;table&gt;, &lt;tr&gt;, &lt;td&gt;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2017-09-09T22:33:06Z</dcterms:created>
  <dcterms:modified xsi:type="dcterms:W3CDTF">2017-09-26T22:23:03Z</dcterms:modified>
</cp:coreProperties>
</file>