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8" r:id="rId3"/>
    <p:sldId id="272" r:id="rId4"/>
    <p:sldId id="276" r:id="rId5"/>
    <p:sldId id="279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D"/>
    <a:srgbClr val="C1C1D1"/>
    <a:srgbClr val="443E62"/>
    <a:srgbClr val="FAF094"/>
    <a:srgbClr val="FCD692"/>
    <a:srgbClr val="293134"/>
    <a:srgbClr val="A2A2BA"/>
    <a:srgbClr val="8E8EAC"/>
    <a:srgbClr val="DCDCE5"/>
    <a:srgbClr val="444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12" autoAdjust="0"/>
    <p:restoredTop sz="96437" autoAdjust="0"/>
  </p:normalViewPr>
  <p:slideViewPr>
    <p:cSldViewPr snapToGrid="0">
      <p:cViewPr varScale="1">
        <p:scale>
          <a:sx n="94" d="100"/>
          <a:sy n="94" d="100"/>
        </p:scale>
        <p:origin x="27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A3F17-6902-4FEE-977D-73F85C3340A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0F253-7471-4E3D-AEF0-351C66D65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0F253-7471-4E3D-AEF0-351C66D65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0F253-7471-4E3D-AEF0-351C66D659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0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1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5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54AF-6855-4FBF-9F06-D96142EEC6B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7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 smtClean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  <a:endParaRPr lang="en-US" sz="8000" i="1" dirty="0">
              <a:ln w="6350">
                <a:solidFill>
                  <a:srgbClr val="88873C"/>
                </a:solidFill>
              </a:ln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</a:t>
            </a: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3: Introduction to CSS</a:t>
            </a:r>
            <a:endParaRPr lang="en-US" sz="3200" dirty="0" smtClean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Website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Oct 4</a:t>
            </a:r>
            <a:endParaRPr lang="en-US" sz="2000" dirty="0" smtClean="0">
              <a:solidFill>
                <a:srgbClr val="E7E7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7502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Linking files to HTML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8610"/>
            <a:ext cx="10515600" cy="3463592"/>
          </a:xfrm>
        </p:spPr>
        <p:txBody>
          <a:bodyPr/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Think of it as a C++ include statement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Goes in head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US" dirty="0" err="1" smtClean="0">
                <a:solidFill>
                  <a:srgbClr val="91E22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rel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property specifies what type the link is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Remember the </a:t>
            </a:r>
            <a:r>
              <a:rPr lang="en-US" dirty="0" err="1">
                <a:solidFill>
                  <a:srgbClr val="91E22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href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property from last time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&lt;link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 err="1">
                <a:solidFill>
                  <a:srgbClr val="91E22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rel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= </a:t>
            </a:r>
            <a:r>
              <a:rPr lang="en-US" sz="2800" dirty="0">
                <a:solidFill>
                  <a:srgbClr val="E1E2CF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"stylesheet"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 err="1">
                <a:solidFill>
                  <a:srgbClr val="91E22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href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= </a:t>
            </a:r>
            <a:r>
              <a:rPr lang="en-US" sz="2800" dirty="0">
                <a:solidFill>
                  <a:srgbClr val="E1E2CF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"default.css"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endParaRPr lang="en-US" sz="28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3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 your default.css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85033"/>
            <a:ext cx="10515600" cy="18919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Specify which tag you want to style</a:t>
            </a: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Between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 </a:t>
            </a:r>
            <a:r>
              <a:rPr lang="en-US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{}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list all the style rules you want to 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include</a:t>
            </a:r>
          </a:p>
          <a:p>
            <a:pPr marL="457200" lvl="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Lots of style properties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8200" y="1650116"/>
            <a:ext cx="10515600" cy="2246769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smtClean="0">
                <a:solidFill>
                  <a:srgbClr val="D0D2B5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p</a:t>
            </a:r>
            <a:endParaRPr lang="en-US" sz="2800" dirty="0">
              <a:solidFill>
                <a:srgbClr val="D0D2B5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{</a:t>
            </a:r>
            <a:endParaRPr lang="en-US" sz="2800" dirty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800" dirty="0" smtClean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color</a:t>
            </a:r>
            <a:r>
              <a:rPr lang="en-US" sz="2800" dirty="0" smtClean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 smtClean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Black</a:t>
            </a:r>
            <a:r>
              <a:rPr lang="en-US" sz="2800" dirty="0" smtClean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  <a:endParaRPr lang="en-US" sz="2800" dirty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800" dirty="0" smtClean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font-size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 smtClean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12px</a:t>
            </a:r>
            <a:r>
              <a:rPr lang="en-US" sz="2800" dirty="0" smtClean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  <a:endParaRPr lang="en-US" sz="2800" dirty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 smtClean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}</a:t>
            </a:r>
            <a:endParaRPr lang="en-US" sz="28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74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Some properties we can change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200" y="1650116"/>
            <a:ext cx="10515600" cy="353943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background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#FFFFFF</a:t>
            </a:r>
            <a:r>
              <a:rPr lang="en-US" sz="2800" dirty="0" smtClean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</a:p>
          <a:p>
            <a:r>
              <a:rPr lang="en-US" sz="2800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color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#665</a:t>
            </a:r>
            <a:r>
              <a:rPr lang="en-US" sz="2800" dirty="0" smtClean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  <a:endParaRPr lang="en-US" sz="2800" dirty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font-family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Arial, sans-serif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  <a:endParaRPr lang="en-US" sz="2800" dirty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font-size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16px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  <a:endParaRPr lang="en-US" sz="2800" dirty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font-weight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200</a:t>
            </a:r>
            <a:r>
              <a:rPr lang="en-US" sz="2800" dirty="0" smtClean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  <a:endParaRPr lang="en-US" sz="2800" dirty="0" smtClean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 smtClean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margin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0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  <a:endParaRPr lang="en-US" sz="2800" dirty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 smtClean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padding-left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50px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  <a:endParaRPr lang="en-US" sz="2800" dirty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 smtClean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padding-right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50px</a:t>
            </a:r>
            <a:r>
              <a:rPr lang="en-US" sz="2800" dirty="0" smtClean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  <a:endParaRPr lang="en-US" sz="2800" dirty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3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Different ways to specify tag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8610"/>
            <a:ext cx="10515600" cy="624190"/>
          </a:xfrm>
        </p:spPr>
        <p:txBody>
          <a:bodyPr/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Rules apply to all tags with commas between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>
                <a:solidFill>
                  <a:srgbClr val="D0D2B5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th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,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D0D2B5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td</a:t>
            </a:r>
            <a:endParaRPr lang="en-US" sz="28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511690"/>
            <a:ext cx="10515600" cy="624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Specify a special condition after the tag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3611880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>
                <a:solidFill>
                  <a:srgbClr val="D0D2B5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a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>
                <a:solidFill>
                  <a:srgbClr val="A082B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hover</a:t>
            </a:r>
            <a:endParaRPr lang="en-US" sz="28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7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 smtClean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  <a:endParaRPr lang="en-US" sz="8000" i="1" dirty="0">
              <a:ln w="6350">
                <a:solidFill>
                  <a:srgbClr val="88873C"/>
                </a:solidFill>
              </a:ln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</a:t>
            </a: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3: Introduction to CSS</a:t>
            </a:r>
            <a:endParaRPr lang="en-US" sz="3200" dirty="0" smtClean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Website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Oct 4</a:t>
            </a:r>
            <a:endParaRPr lang="en-US" sz="2000" dirty="0" smtClean="0">
              <a:solidFill>
                <a:srgbClr val="E7E7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2247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161</Words>
  <PresentationFormat>Widescreen</PresentationFormat>
  <Paragraphs>39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Lato</vt:lpstr>
      <vt:lpstr>Lato Black</vt:lpstr>
      <vt:lpstr>SF Mono</vt:lpstr>
      <vt:lpstr>Office Theme</vt:lpstr>
      <vt:lpstr>dvcoders</vt:lpstr>
      <vt:lpstr>Linking files to HTML</vt:lpstr>
      <vt:lpstr>In your default.css</vt:lpstr>
      <vt:lpstr>Some properties we can change</vt:lpstr>
      <vt:lpstr>Different ways to specify tag</vt:lpstr>
      <vt:lpstr>dvcoders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2017-09-09T22:33:06Z</dcterms:created>
  <dcterms:modified xsi:type="dcterms:W3CDTF">2017-10-05T01:12:09Z</dcterms:modified>
</cp:coreProperties>
</file>