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8" r:id="rId3"/>
    <p:sldId id="272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82D"/>
    <a:srgbClr val="E7E7ED"/>
    <a:srgbClr val="C1C1D1"/>
    <a:srgbClr val="443E62"/>
    <a:srgbClr val="FAF094"/>
    <a:srgbClr val="FCD692"/>
    <a:srgbClr val="293134"/>
    <a:srgbClr val="A2A2BA"/>
    <a:srgbClr val="8E8EAC"/>
    <a:srgbClr val="DC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94" d="100"/>
          <a:sy n="94" d="100"/>
        </p:scale>
        <p:origin x="27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6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5: Practical CSS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</a:t>
            </a: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Containers: &lt;div&gt;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3463592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Makes no visible change to webpage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Place other elements between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Covering this now since only now can we see its usage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in styling portions of a website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&gt;&lt;/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Flexbox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5033"/>
            <a:ext cx="10515600" cy="1891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CSS alignment system, easier way to align items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longer need a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table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for navigation bar!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Requires items you want to align to be inside a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2246769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endParaRPr lang="en-US" sz="2800" dirty="0">
              <a:solidFill>
                <a:srgbClr val="D0D2B5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{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display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flex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flex-direction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row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}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Changes with &lt;div&gt;, ids, classes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01514"/>
          </a:xfrm>
        </p:spPr>
        <p:txBody>
          <a:bodyPr/>
          <a:lstStyle/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the Phaser.io video game onto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launcher.html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Re-write nav bar as a flexbox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instead of a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table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.tab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.section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.emphasis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classes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#title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smtClean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#nav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#logo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#content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ids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Embolden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</a:t>
            </a:r>
            <a:r>
              <a:rPr lang="en-US" dirty="0" smtClean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title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but not the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#nav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.tabs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#nav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background cover entire page width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Align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#nav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.tabs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right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Challenges!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01514"/>
          </a:xfrm>
        </p:spPr>
        <p:txBody>
          <a:bodyPr/>
          <a:lstStyle/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background color of a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.section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when the mouse hovers over it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an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a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a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.tab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points to the same page the user is currently on, style that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a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differently from the rest. </a:t>
            </a:r>
            <a:r>
              <a:rPr lang="en-US" dirty="0">
                <a:solidFill>
                  <a:srgbClr val="F9267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Hint: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creating a new id or class for that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a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5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5: Practical CSS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</a:t>
            </a: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2638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241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Lato</vt:lpstr>
      <vt:lpstr>Lato Black</vt:lpstr>
      <vt:lpstr>SF Mono</vt:lpstr>
      <vt:lpstr>Office Theme</vt:lpstr>
      <vt:lpstr>dvcoders</vt:lpstr>
      <vt:lpstr>Containers: &lt;div&gt;</vt:lpstr>
      <vt:lpstr>Flexbox</vt:lpstr>
      <vt:lpstr>Changes with &lt;div&gt;, ids, classes</vt:lpstr>
      <vt:lpstr>Challenges!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Oscar Shaw</cp:lastModifiedBy>
  <cp:revision>26</cp:revision>
  <dcterms:created xsi:type="dcterms:W3CDTF">2017-09-09T22:33:06Z</dcterms:created>
  <dcterms:modified xsi:type="dcterms:W3CDTF">2017-10-18T18:38:28Z</dcterms:modified>
</cp:coreProperties>
</file>