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1" r:id="rId3"/>
    <p:sldId id="271" r:id="rId4"/>
    <p:sldId id="262" r:id="rId5"/>
    <p:sldId id="258" r:id="rId6"/>
    <p:sldId id="272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9" d="100"/>
          <a:sy n="99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1: Introduction to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is a webpage?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 of text, images, videos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other media.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as a Word document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Webpage body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Everything that appears on the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as everything you put in the Word document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1012954"/>
            <a:ext cx="10515600" cy="4832092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DOCTYPE html</a:t>
            </a:r>
            <a:r>
              <a:rPr lang="en-US" sz="2800" dirty="0" smtClean="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&lt;!– Say this is HTML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&lt;html&gt;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Wrap code with this tag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&lt;body&gt;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What shows up on page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&lt;p&gt;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Hello 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world</a:t>
            </a:r>
            <a:r>
              <a:rPr lang="en-US" sz="280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!</a:t>
            </a:r>
            <a:r>
              <a:rPr lang="en-US" sz="280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&lt;/p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&lt;!–- Show this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&lt;/body&gt;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Close the body tag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&lt;/html&gt;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Do the same for the html tag --&gt;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Tags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6960"/>
            <a:ext cx="10515600" cy="25752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goes in between the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to close each one!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1384995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p&gt;&lt;/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Regular body text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&lt;h1&gt;&lt;/h1&gt;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Header (large text)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h2, h3, ... h6, decreasing in size --&gt;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Webpage head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about the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Nothing in here appears in the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like a Word document’s file name and file type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1012954"/>
            <a:ext cx="10515600" cy="4832092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sz="280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DOCTYPE html</a:t>
            </a:r>
            <a:r>
              <a:rPr lang="en-US" sz="280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&lt;html&gt;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&lt;head&gt;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Data about webpage --&gt;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&lt;title&gt;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My Webpage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&lt;/title&gt;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&lt;/head&gt;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Close head tag --&gt;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&lt;body&gt;</a:t>
            </a:r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...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1: Introduction to HTML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20</a:t>
            </a:r>
            <a:endParaRPr lang="en-US" sz="2000" dirty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26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165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What is a webpage?</vt:lpstr>
      <vt:lpstr>Webpage body</vt:lpstr>
      <vt:lpstr>PowerPoint Presentation</vt:lpstr>
      <vt:lpstr>Tags</vt:lpstr>
      <vt:lpstr>Webpage head</vt:lpstr>
      <vt:lpstr>PowerPoint Presentation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Oscar Shaw</cp:lastModifiedBy>
  <cp:revision>13</cp:revision>
  <dcterms:created xsi:type="dcterms:W3CDTF">2017-09-09T22:33:06Z</dcterms:created>
  <dcterms:modified xsi:type="dcterms:W3CDTF">2017-09-21T01:21:53Z</dcterms:modified>
</cp:coreProperties>
</file>