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8" r:id="rId3"/>
    <p:sldId id="272" r:id="rId4"/>
    <p:sldId id="276" r:id="rId5"/>
    <p:sldId id="279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D"/>
    <a:srgbClr val="C1C1D1"/>
    <a:srgbClr val="443E62"/>
    <a:srgbClr val="FAF094"/>
    <a:srgbClr val="FCD692"/>
    <a:srgbClr val="293134"/>
    <a:srgbClr val="A2A2BA"/>
    <a:srgbClr val="8E8EAC"/>
    <a:srgbClr val="DCDCE5"/>
    <a:srgbClr val="44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94" d="100"/>
          <a:sy n="94" d="100"/>
        </p:scale>
        <p:origin x="27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3: Introduction to CSS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Linking files to HTML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346359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it as a C++ include statement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Goes in head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 err="1" smtClean="0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rel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specifies what type the link is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Remember the </a:t>
            </a:r>
            <a:r>
              <a:rPr lang="en-US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property from last time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&lt;link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rel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= </a:t>
            </a:r>
            <a:r>
              <a:rPr lang="en-US" sz="28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"stylesheet"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91E22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href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= </a:t>
            </a:r>
            <a:r>
              <a:rPr lang="en-US" sz="2800" dirty="0">
                <a:solidFill>
                  <a:srgbClr val="E1E2CF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"default.css"</a:t>
            </a:r>
            <a:r>
              <a:rPr lang="en-US" sz="2800" dirty="0">
                <a:solidFill>
                  <a:srgbClr val="F92672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 your default.css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1891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which tag you want to style</a:t>
            </a:r>
          </a:p>
          <a:p>
            <a:pPr marL="457200" lvl="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the </a:t>
            </a:r>
            <a:r>
              <a:rPr lang="en-US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{}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list all the style rules you want to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</a:t>
            </a:r>
          </a:p>
          <a:p>
            <a:pPr marL="457200" lvl="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Lots of style properties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</a:t>
            </a:r>
            <a:endParaRPr lang="en-US" sz="2800" dirty="0">
              <a:solidFill>
                <a:srgbClr val="D0D2B5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{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Black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	</a:t>
            </a:r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font-size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12px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}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Some properties we can change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353943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background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#FFFFFF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color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#665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font-family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Arial, sans-serif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font-size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16px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font-weight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200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 smtClean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margin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0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padding-left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padding-right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50px</a:t>
            </a:r>
            <a:r>
              <a:rPr lang="en-US" sz="2800" dirty="0" smtClean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;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Different ways to specify tag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8610"/>
            <a:ext cx="10515600" cy="624190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Rules apply to all tags with commas between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th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,</a:t>
            </a:r>
            <a:r>
              <a:rPr lang="en-US" sz="2800" dirty="0">
                <a:solidFill>
                  <a:srgbClr val="E0E2E4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td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11690"/>
            <a:ext cx="10515600" cy="624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a special condition after the tag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361188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D0D2B5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a</a:t>
            </a:r>
            <a:r>
              <a:rPr lang="en-US" sz="2800" dirty="0">
                <a:solidFill>
                  <a:srgbClr val="9CB4AA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:</a:t>
            </a:r>
            <a:r>
              <a:rPr lang="en-US" sz="2800" dirty="0">
                <a:solidFill>
                  <a:srgbClr val="A082BD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hover</a:t>
            </a:r>
            <a:endParaRPr lang="en-US" sz="2800" dirty="0">
              <a:solidFill>
                <a:srgbClr val="E0E2E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highlight>
                <a:srgbClr val="293134"/>
              </a:highlight>
              <a:latin typeface="SF Mono" panose="020B0009000002000000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3: Introduction to CSS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47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161</Words>
  <Application>Microsoft Office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Lato</vt:lpstr>
      <vt:lpstr>Lato Black</vt:lpstr>
      <vt:lpstr>SF Mono</vt:lpstr>
      <vt:lpstr>Office Theme</vt:lpstr>
      <vt:lpstr>dvcoders</vt:lpstr>
      <vt:lpstr>Linking files to HTML</vt:lpstr>
      <vt:lpstr>In your default.css</vt:lpstr>
      <vt:lpstr>Some properties we can change</vt:lpstr>
      <vt:lpstr>Different ways to specify tag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Oscar Shaw</cp:lastModifiedBy>
  <cp:revision>1</cp:revision>
  <dcterms:created xsi:type="dcterms:W3CDTF">2017-09-09T22:33:06Z</dcterms:created>
  <dcterms:modified xsi:type="dcterms:W3CDTF">2017-10-05T01:14:47Z</dcterms:modified>
</cp:coreProperties>
</file>