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2" r:id="rId3"/>
    <p:sldId id="288" r:id="rId4"/>
    <p:sldId id="291" r:id="rId5"/>
    <p:sldId id="292" r:id="rId6"/>
    <p:sldId id="295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82D"/>
    <a:srgbClr val="E7E7ED"/>
    <a:srgbClr val="C1C1D1"/>
    <a:srgbClr val="443E62"/>
    <a:srgbClr val="FAF094"/>
    <a:srgbClr val="FCD692"/>
    <a:srgbClr val="293134"/>
    <a:srgbClr val="A2A2BA"/>
    <a:srgbClr val="8E8EAC"/>
    <a:srgbClr val="D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0" autoAdjust="0"/>
    <p:restoredTop sz="96341" autoAdjust="0"/>
  </p:normalViewPr>
  <p:slideViewPr>
    <p:cSldViewPr snapToGrid="0">
      <p:cViewPr>
        <p:scale>
          <a:sx n="113" d="100"/>
          <a:sy n="113" d="100"/>
        </p:scale>
        <p:origin x="904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11: Hosting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29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Hosting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 far, our webpages only exist on our computers</a:t>
            </a:r>
          </a:p>
          <a:p>
            <a:pPr marL="1031875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HTML, CSS and JS were all saved in folders</a:t>
            </a:r>
          </a:p>
          <a:p>
            <a:pPr marL="1031875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viewed our webpages by opening the HTML in browsers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allow others to access our website, we need to host it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 people can type a URL and receive the pages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our webpage files will be stored in a server</a:t>
            </a: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Domain names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URL typed in, domain owner controls what is sent back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Usually an HTML document (webpage) sent back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URLs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made up of several domain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levels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mail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third level domain (part of a website)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google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second level domain (unique to a website)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com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top level domain (others include .org, .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3525461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mail</a:t>
            </a:r>
            <a:r>
              <a:rPr lang="en-US" sz="2800" dirty="0" err="1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sz="2800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google</a:t>
            </a:r>
            <a:r>
              <a:rPr lang="en-US" sz="2800" dirty="0" err="1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sz="2800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com</a:t>
            </a:r>
            <a:endParaRPr lang="en-US" sz="2800" dirty="0">
              <a:solidFill>
                <a:srgbClr val="F8F8F2"/>
              </a:solidFill>
              <a:latin typeface="SF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Hosting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786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Once you buy and own a domain, you can control what is sent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then you need to host your HTML files somewhere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Usually a paid service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243792"/>
            <a:ext cx="1051560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Namecheap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569356"/>
            <a:ext cx="10515600" cy="1492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Popular registrar for domain names, also provides hosting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purchase a domain name and then host files there</a:t>
            </a:r>
            <a:endParaRPr lang="en-US" smtClean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smtClean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smtClean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smtClean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smtClean="0">
              <a:solidFill>
                <a:srgbClr val="A6E22E"/>
              </a:solidFill>
              <a:latin typeface="Lato" charset="0"/>
              <a:ea typeface="Lato" charset="0"/>
              <a:cs typeface="Lato" charset="0"/>
            </a:endParaRPr>
          </a:p>
          <a:p>
            <a:pPr marL="11747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cPanel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hosting management service provided by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Namecheap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Dashboard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Recently Active in Your Account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Down arrow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Manage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Login to </a:t>
            </a:r>
            <a:r>
              <a:rPr lang="en-US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cPanel</a:t>
            </a:r>
            <a:endParaRPr lang="en-US" dirty="0" smtClean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 file manager, set up subdomains, add services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 smtClean="0">
              <a:solidFill>
                <a:srgbClr val="A6E22E"/>
              </a:solidFill>
              <a:latin typeface="Lato" charset="0"/>
              <a:ea typeface="Lato" charset="0"/>
              <a:cs typeface="Lato" charset="0"/>
            </a:endParaRPr>
          </a:p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GitHub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Pages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server hosting service from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is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&lt;username&gt;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github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io</a:t>
            </a:r>
            <a:endParaRPr lang="en-US" dirty="0" smtClean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marL="515938" indent="-449263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create new repository</a:t>
            </a:r>
          </a:p>
          <a:p>
            <a:pPr marL="515938" indent="-449263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 it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&lt;username&gt;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github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io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5938" indent="-449263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Upload files for your webpage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 smtClean="0">
              <a:solidFill>
                <a:srgbClr val="A6E22E"/>
              </a:solidFill>
              <a:latin typeface="Lato" charset="0"/>
              <a:ea typeface="Lato" charset="0"/>
              <a:cs typeface="Lato" charset="0"/>
            </a:endParaRPr>
          </a:p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11: Hosting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29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190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269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Lato</vt:lpstr>
      <vt:lpstr>Lato Black</vt:lpstr>
      <vt:lpstr>SF Mono</vt:lpstr>
      <vt:lpstr>Arial</vt:lpstr>
      <vt:lpstr>Office Theme</vt:lpstr>
      <vt:lpstr>dvcoders</vt:lpstr>
      <vt:lpstr>Hosting</vt:lpstr>
      <vt:lpstr>Domain names</vt:lpstr>
      <vt:lpstr>Hosting</vt:lpstr>
      <vt:lpstr>cPanel</vt:lpstr>
      <vt:lpstr>GitHub Pages</vt:lpstr>
      <vt:lpstr>dvcoders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Oscar Shaw</cp:lastModifiedBy>
  <cp:revision>22</cp:revision>
  <dcterms:created xsi:type="dcterms:W3CDTF">2017-09-09T22:33:06Z</dcterms:created>
  <dcterms:modified xsi:type="dcterms:W3CDTF">2017-11-30T01:00:26Z</dcterms:modified>
</cp:coreProperties>
</file>