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9" r:id="rId2"/>
    <p:sldId id="279" r:id="rId3"/>
    <p:sldId id="281" r:id="rId4"/>
    <p:sldId id="278" r:id="rId5"/>
    <p:sldId id="2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B4AA"/>
    <a:srgbClr val="F92672"/>
    <a:srgbClr val="423C5F"/>
    <a:srgbClr val="E7E7ED"/>
    <a:srgbClr val="C1C1D1"/>
    <a:srgbClr val="443E62"/>
    <a:srgbClr val="FAF094"/>
    <a:srgbClr val="FCD692"/>
    <a:srgbClr val="293134"/>
    <a:srgbClr val="A2A2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12" autoAdjust="0"/>
    <p:restoredTop sz="96437" autoAdjust="0"/>
  </p:normalViewPr>
  <p:slideViewPr>
    <p:cSldViewPr snapToGrid="0">
      <p:cViewPr varScale="1">
        <p:scale>
          <a:sx n="94" d="100"/>
          <a:sy n="94" d="100"/>
        </p:scale>
        <p:origin x="27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A3F17-6902-4FEE-977D-73F85C3340A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0F253-7471-4E3D-AEF0-351C66D65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2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0F253-7471-4E3D-AEF0-351C66D65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0F253-7471-4E3D-AEF0-351C66D659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1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2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9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5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8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54AF-6855-4FBF-9F06-D96142EEC6BA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7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0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 smtClean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  <a:endParaRPr lang="en-US" sz="8000" i="1" dirty="0">
              <a:ln w="6350">
                <a:solidFill>
                  <a:srgbClr val="88873C"/>
                </a:solidFill>
              </a:ln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4: Workshop Session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Website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Oct 10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27502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Catch up guide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9720"/>
            <a:ext cx="10515600" cy="4221480"/>
          </a:xfrm>
        </p:spPr>
        <p:txBody>
          <a:bodyPr/>
          <a:lstStyle/>
          <a:p>
            <a:pPr marL="631825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Navigate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</a:t>
            </a:r>
            <a:r>
              <a:rPr lang="en-US" dirty="0" smtClean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github.com/dvcoders</a:t>
            </a:r>
          </a:p>
          <a:p>
            <a:pPr marL="631825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Click on </a:t>
            </a:r>
            <a:r>
              <a:rPr lang="en-US" dirty="0" smtClean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17fa-video-game-project</a:t>
            </a:r>
            <a:endParaRPr lang="en-US" dirty="0">
              <a:solidFill>
                <a:srgbClr val="9CB4AA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pPr marL="631825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Click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the green </a:t>
            </a:r>
            <a:r>
              <a:rPr lang="en-US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Clone or download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button</a:t>
            </a:r>
          </a:p>
          <a:p>
            <a:pPr marL="631825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Click the </a:t>
            </a:r>
            <a:r>
              <a:rPr lang="en-US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Download ZIP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button</a:t>
            </a:r>
          </a:p>
          <a:p>
            <a:pPr marL="631825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Most recent code is in the </a:t>
            </a:r>
            <a:r>
              <a:rPr lang="en-US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3.physics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folder</a:t>
            </a:r>
          </a:p>
          <a:p>
            <a:pPr marL="631825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Repeat for </a:t>
            </a:r>
            <a:r>
              <a:rPr lang="en-US" dirty="0" smtClean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17fa-website-project</a:t>
            </a:r>
            <a:endParaRPr lang="en-US" dirty="0">
              <a:solidFill>
                <a:srgbClr val="9CB4AA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58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Review of CSS properties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200" y="1650116"/>
            <a:ext cx="10515600" cy="3108543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background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:</a:t>
            </a:r>
            <a:r>
              <a:rPr lang="en-US" sz="2800" dirty="0">
                <a:solidFill>
                  <a:srgbClr val="F0F0F0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#FFFFFF</a:t>
            </a:r>
            <a:r>
              <a:rPr lang="en-US" sz="2800" dirty="0" smtClean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;</a:t>
            </a:r>
          </a:p>
          <a:p>
            <a:r>
              <a:rPr lang="en-US" sz="2800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color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:</a:t>
            </a:r>
            <a:r>
              <a:rPr lang="en-US" sz="2800" dirty="0">
                <a:solidFill>
                  <a:srgbClr val="F0F0F0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#665</a:t>
            </a:r>
            <a:r>
              <a:rPr lang="en-US" sz="2800" dirty="0" smtClean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;</a:t>
            </a:r>
            <a:endParaRPr lang="en-US" sz="2800" dirty="0">
              <a:solidFill>
                <a:srgbClr val="678CB1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font-family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:</a:t>
            </a:r>
            <a:r>
              <a:rPr lang="en-US" sz="2800" dirty="0">
                <a:solidFill>
                  <a:srgbClr val="F0F0F0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Arial, sans-serif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;</a:t>
            </a:r>
            <a:endParaRPr lang="en-US" sz="2800" dirty="0">
              <a:solidFill>
                <a:srgbClr val="678CB1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font-size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:</a:t>
            </a:r>
            <a:r>
              <a:rPr lang="en-US" sz="2800" dirty="0">
                <a:solidFill>
                  <a:srgbClr val="F0F0F0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 smtClean="0">
                <a:solidFill>
                  <a:srgbClr val="F0F0F0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16px</a:t>
            </a:r>
            <a:r>
              <a:rPr lang="en-US" sz="2800" dirty="0" smtClean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;</a:t>
            </a:r>
            <a:endParaRPr lang="en-US" sz="2800" dirty="0">
              <a:solidFill>
                <a:srgbClr val="678CB1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 smtClean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margin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:</a:t>
            </a:r>
            <a:r>
              <a:rPr lang="en-US" sz="2800" dirty="0">
                <a:solidFill>
                  <a:srgbClr val="F0F0F0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0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;</a:t>
            </a:r>
            <a:endParaRPr lang="en-US" sz="2800" dirty="0">
              <a:solidFill>
                <a:srgbClr val="678CB1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 smtClean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padding-left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:</a:t>
            </a:r>
            <a:r>
              <a:rPr lang="en-US" sz="2800" dirty="0">
                <a:solidFill>
                  <a:srgbClr val="F0F0F0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50px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;</a:t>
            </a:r>
            <a:endParaRPr lang="en-US" sz="2800" dirty="0">
              <a:solidFill>
                <a:srgbClr val="678CB1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 smtClean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padding-right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:</a:t>
            </a:r>
            <a:r>
              <a:rPr lang="en-US" sz="2800" dirty="0">
                <a:solidFill>
                  <a:srgbClr val="F0F0F0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50px</a:t>
            </a:r>
            <a:r>
              <a:rPr lang="en-US" sz="2800" dirty="0" smtClean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;</a:t>
            </a:r>
            <a:endParaRPr lang="en-US" sz="2800" dirty="0">
              <a:solidFill>
                <a:srgbClr val="678CB1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6920" y="5100970"/>
            <a:ext cx="10515600" cy="624190"/>
          </a:xfrm>
        </p:spPr>
        <p:txBody>
          <a:bodyPr/>
          <a:lstStyle/>
          <a:p>
            <a:pPr marL="117475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Navigate to </a:t>
            </a:r>
            <a:r>
              <a:rPr lang="en-US" dirty="0" smtClean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w3schools.com/</a:t>
            </a:r>
            <a:r>
              <a:rPr lang="en-US" dirty="0" err="1" smtClean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css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for more!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56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Challenges!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9720"/>
            <a:ext cx="10515600" cy="4221480"/>
          </a:xfrm>
        </p:spPr>
        <p:txBody>
          <a:bodyPr/>
          <a:lstStyle/>
          <a:p>
            <a:pPr marL="631825" indent="-51435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Disable links in the navigation bar if user is already on the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page 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(originally from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week 3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).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631825" indent="-51435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Navigate to </a:t>
            </a:r>
            <a:r>
              <a:rPr lang="en-US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color.adobe.com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pick a color scheme (or create your own!) and implement those colors into your website.</a:t>
            </a:r>
          </a:p>
          <a:p>
            <a:pPr marL="631825" indent="-51435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Recreate </a:t>
            </a:r>
            <a:r>
              <a:rPr lang="en-US" dirty="0" smtClean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en.m.wikipedia.org/wiki/Hackathon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from 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scratch. Try to replicate the colors and styling. </a:t>
            </a:r>
            <a:r>
              <a:rPr lang="en-US" dirty="0" smtClean="0">
                <a:solidFill>
                  <a:srgbClr val="F9267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Hint</a:t>
            </a:r>
            <a:r>
              <a:rPr lang="en-US" dirty="0">
                <a:solidFill>
                  <a:srgbClr val="F9267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Press 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F12 when on the page to bring up the Developer Tools.</a:t>
            </a:r>
            <a:endParaRPr lang="en-US" dirty="0">
              <a:solidFill>
                <a:srgbClr val="678CB1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3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0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 smtClean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  <a:endParaRPr lang="en-US" sz="8000" i="1" dirty="0">
              <a:ln w="6350">
                <a:solidFill>
                  <a:srgbClr val="88873C"/>
                </a:solidFill>
              </a:ln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4: Workshop Session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Website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Oct 10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16919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167</Words>
  <Application>Microsoft Office PowerPoint</Application>
  <PresentationFormat>Widescreen</PresentationFormat>
  <Paragraphs>30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Lato Black</vt:lpstr>
      <vt:lpstr>SF Mono</vt:lpstr>
      <vt:lpstr>Office Theme</vt:lpstr>
      <vt:lpstr>dvcoders</vt:lpstr>
      <vt:lpstr>Catch up guide</vt:lpstr>
      <vt:lpstr>Review of CSS properties</vt:lpstr>
      <vt:lpstr>Challenges!</vt:lpstr>
      <vt:lpstr>dvcoders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dvcoders</dc:title>
  <cp:lastModifiedBy>Oscar Shaw</cp:lastModifiedBy>
  <cp:revision>5</cp:revision>
  <dcterms:created xsi:type="dcterms:W3CDTF">2017-09-09T22:33:06Z</dcterms:created>
  <dcterms:modified xsi:type="dcterms:W3CDTF">2017-10-12T02:19:42Z</dcterms:modified>
</cp:coreProperties>
</file>