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F32A-ACC1-4048-96F9-6F16F14BA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106E6-839B-4145-B2FE-AAEE9F38D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836D-5268-4577-802A-961DB52F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C2FB-B220-4F10-B9AE-B038302F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66973-BBC4-4B3B-805D-F9D9B771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9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FD2E-F5D3-4AD0-B01F-CCD2A268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C8914-CF5F-4D16-9AD3-AA1CF9B6C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429D-B8CA-4D14-B896-FDBCFDDA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4C635-1D04-48F5-9A01-20A7265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747E-C111-4585-89E4-C5759A50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6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A1E0B-A99A-4183-9791-DB1254175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2A89B-D842-4204-A548-EC08EDABF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A16DA-89A3-40BC-BE64-E8B40675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B273-C106-40D9-B4A8-E4435238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CEE0-9E7F-469A-8A36-EFCD16E9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04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7853-004F-4103-90B9-A2AD9094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1E64-E709-4CFE-B3A6-7B130156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1BD14-A473-47D6-B92E-DF770218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49899-D6C3-460B-A6F1-D33D2B20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ABAE5-E431-44F2-958A-A76F0CFC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4891-62E3-4D1C-8D4A-3F556951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89B5F-2353-4C5D-B19E-C5290B44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ACDE-41E8-4556-8DF1-508194B7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5E05-99BC-47E0-A1E2-42F3DF57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424B-989C-4368-A721-24696A21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2F45-9985-49B6-A0EB-DFAEAB62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5327-134A-427B-AA22-79D2E6C01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A08FE-CDF0-48CE-9202-8DDCBC3B2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3C28-5F1D-4BE4-BE91-BF944B32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A1B19-64BC-4BFE-8054-A451FF6A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4676F-8D5C-461B-9CD6-F84CEF18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87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1E1D-135F-4D38-82B6-F29E571D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2E0F-B16A-4BA5-BE49-2225A6895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B3DEF-CE8C-45C8-BDF5-DF037079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94392-5A9F-4CCD-AFDE-876671FC6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17AE5-3184-4392-B00D-8B083A628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E9D01-7ED6-4EA2-9D5D-254E57D8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F3125-0C1E-40E0-93F1-C17EF62A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56F9A-D1F0-4922-B938-D9103C8B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4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F567-6AB8-4450-9C59-77F0FD32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53C04-A79C-4AF3-9CDC-DDE3D51E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FA9A3-1332-4AEC-92D1-049B29C5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C79A4-D940-49D2-A286-12131ACD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532B8-C205-4933-BE3B-AE6281F6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26723-4559-4FDF-A5EE-57CCB02D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BCE9-38DA-4313-A231-8F3CD181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30AD-048B-4CC9-9113-5910A889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871D-8702-411D-BDFF-5A26B449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21294-8CEC-4B19-AB75-5E5764A3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A6C44-10FF-45A9-AF5C-63999F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CF94-7958-49E6-9F1C-61F3A797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795A4-0523-43F8-9C8A-26B63B40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70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919-3174-4665-A14C-09938266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B1403-3C1D-4F1B-8F1D-1C5E3E0FD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4597D-7A3F-4331-9937-DEEC40ED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3C2A6-28EE-4310-8519-A0696F48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AC38-9A42-4338-AFD3-602636B8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C47BC-7352-40F8-8E43-31CA370C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9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A57EC-B0AC-45D1-9427-EB230CCE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F036-48DF-430D-ACFA-17B8B0DA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D1DB2-82EA-42B6-8342-E483B3BD2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7486-A5CE-4B11-B291-AEA08D75FCC2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B1AD-A824-4D9C-807A-46A4ACA1F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EA4E-F257-48C8-B767-12F94F3F9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ADAC-2CC4-4019-A195-B30F4F4C8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34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2F78BB-2C47-401D-B5EF-B8B28DCBD6DD}"/>
              </a:ext>
            </a:extLst>
          </p:cNvPr>
          <p:cNvSpPr txBox="1"/>
          <p:nvPr/>
        </p:nvSpPr>
        <p:spPr>
          <a:xfrm>
            <a:off x="1614488" y="1716909"/>
            <a:ext cx="902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dirty="0">
                <a:latin typeface="Joint by PizzaDude" panose="00000400000000000000" pitchFamily="2" charset="0"/>
              </a:rPr>
              <a:t>PIZZA CONNECTION</a:t>
            </a:r>
            <a:endParaRPr lang="en-GB" sz="7200" b="1" dirty="0">
              <a:latin typeface="Joint by PizzaDude" panose="000004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B24D4-AA9B-4682-9FA6-8D8DFDC52C53}"/>
              </a:ext>
            </a:extLst>
          </p:cNvPr>
          <p:cNvSpPr txBox="1"/>
          <p:nvPr/>
        </p:nvSpPr>
        <p:spPr>
          <a:xfrm>
            <a:off x="4634508" y="3164384"/>
            <a:ext cx="29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Joint by PizzaDude" panose="00000400000000000000" pitchFamily="2" charset="0"/>
              </a:rPr>
              <a:t>A project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7D7B4-9765-42A7-BB09-574CB9FF750D}"/>
              </a:ext>
            </a:extLst>
          </p:cNvPr>
          <p:cNvSpPr txBox="1"/>
          <p:nvPr/>
        </p:nvSpPr>
        <p:spPr>
          <a:xfrm>
            <a:off x="2931915" y="3876021"/>
            <a:ext cx="632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Joint by PizzaDude" panose="00000400000000000000" pitchFamily="2" charset="0"/>
              </a:rPr>
              <a:t>Davide Curcio &amp; Andrea Lovati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CD291B-0E58-4628-8B42-E01048A72936}"/>
              </a:ext>
            </a:extLst>
          </p:cNvPr>
          <p:cNvSpPr/>
          <p:nvPr/>
        </p:nvSpPr>
        <p:spPr>
          <a:xfrm>
            <a:off x="5982623" y="2803861"/>
            <a:ext cx="226755" cy="226755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2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FC1F24-4A29-4FC1-AEBF-EA1DFA0A3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847308-992B-4AFE-AE8A-310C4343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"/>
            <a:ext cx="12192000" cy="68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EEE8F1-3F22-4093-9B1E-F9221FBF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8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Joint by PizzaDude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lovati</dc:creator>
  <cp:lastModifiedBy>andrea lovati</cp:lastModifiedBy>
  <cp:revision>6</cp:revision>
  <dcterms:created xsi:type="dcterms:W3CDTF">2019-02-22T14:15:47Z</dcterms:created>
  <dcterms:modified xsi:type="dcterms:W3CDTF">2019-02-25T09:35:25Z</dcterms:modified>
</cp:coreProperties>
</file>