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9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2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6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9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3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1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92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2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ABBB-7AE6-47E3-9D8E-885133A28E6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E858-7522-4C74-ABFC-A69F556F5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70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8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3"/>
            <a:ext cx="12192000" cy="68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97758" y="3812147"/>
            <a:ext cx="23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58529" y="3812147"/>
            <a:ext cx="140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Sino Propiedades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36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2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funcionan como molde para un </a:t>
            </a:r>
            <a:r>
              <a:rPr lang="es-MX" dirty="0" smtClean="0"/>
              <a:t>objeto</a:t>
            </a:r>
          </a:p>
          <a:p>
            <a:r>
              <a:rPr lang="es-MX" dirty="0" smtClean="0"/>
              <a:t>Otorgan a un  </a:t>
            </a:r>
            <a:r>
              <a:rPr lang="es-MX" smtClean="0"/>
              <a:t>u otro objeto </a:t>
            </a:r>
            <a:r>
              <a:rPr lang="es-MX" dirty="0" smtClean="0"/>
              <a:t>todo sus métodos y atributos para ser utilizados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163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6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5</cp:revision>
  <dcterms:created xsi:type="dcterms:W3CDTF">2016-08-27T06:06:19Z</dcterms:created>
  <dcterms:modified xsi:type="dcterms:W3CDTF">2016-08-27T06:36:06Z</dcterms:modified>
</cp:coreProperties>
</file>