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6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40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47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2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94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77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47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7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631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29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83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C9EC-C619-4689-9B8E-0EA13B765B56}" type="datetimeFigureOut">
              <a:rPr lang="es-MX" smtClean="0"/>
              <a:t>27/08/2016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5817-B96C-4E46-8728-F8BA7F7618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9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0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64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ACER</cp:lastModifiedBy>
  <cp:revision>2</cp:revision>
  <dcterms:created xsi:type="dcterms:W3CDTF">2016-08-27T06:56:50Z</dcterms:created>
  <dcterms:modified xsi:type="dcterms:W3CDTF">2016-08-27T06:59:38Z</dcterms:modified>
</cp:coreProperties>
</file>