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63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63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09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119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70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5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16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7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63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47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0340-E536-4EC3-905C-0FB53CDE120D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F22D-30E6-40B4-8893-7B92F80FE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6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3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Caracteristicas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ejecuta de manera automática</a:t>
            </a:r>
          </a:p>
          <a:p>
            <a:r>
              <a:rPr lang="es-MX" dirty="0" smtClean="0"/>
              <a:t>Debe ser publico</a:t>
            </a:r>
          </a:p>
          <a:p>
            <a:r>
              <a:rPr lang="es-MX" dirty="0" smtClean="0"/>
              <a:t>No puede retornar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269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55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Caracteristicas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ACER</cp:lastModifiedBy>
  <cp:revision>2</cp:revision>
  <dcterms:created xsi:type="dcterms:W3CDTF">2016-08-28T00:42:24Z</dcterms:created>
  <dcterms:modified xsi:type="dcterms:W3CDTF">2016-08-28T01:06:06Z</dcterms:modified>
</cp:coreProperties>
</file>