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2201CE3-310C-4E01-9A11-F5F03517FF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8520" y="102240"/>
            <a:ext cx="10041480" cy="7457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-9000" y="-89280"/>
            <a:ext cx="10089000" cy="76492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100440" y="-83520"/>
            <a:ext cx="10180440" cy="7643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2016-11-02T09:51:03Z</dcterms:created>
  <dc:creator/>
  <dc:description/>
  <dc:language>en-US</dc:language>
  <cp:lastModifiedBy/>
  <dcterms:modified xsi:type="dcterms:W3CDTF">2016-11-02T10:25:52Z</dcterms:modified>
  <cp:revision>1</cp:revision>
  <dc:subject/>
  <dc:title/>
</cp:coreProperties>
</file>