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63" r:id="rId2"/>
    <p:sldId id="256" r:id="rId3"/>
    <p:sldId id="257" r:id="rId4"/>
    <p:sldId id="258" r:id="rId5"/>
    <p:sldId id="259" r:id="rId6"/>
    <p:sldId id="260" r:id="rId7"/>
    <p:sldId id="262" r:id="rId8"/>
    <p:sldId id="261" r:id="rId9"/>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CFF571-92B9-4C1A-B1E8-1D98FF7D14D9}" type="datetimeFigureOut">
              <a:rPr lang="es-PE" smtClean="0"/>
              <a:t>10/07/2013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3EDB58-767A-483F-BB9A-C5E499D3BFC9}" type="slidenum">
              <a:rPr lang="es-PE" smtClean="0"/>
              <a:t>‹Nº›</a:t>
            </a:fld>
            <a:endParaRPr lang="es-PE"/>
          </a:p>
        </p:txBody>
      </p:sp>
    </p:spTree>
    <p:extLst>
      <p:ext uri="{BB962C8B-B14F-4D97-AF65-F5344CB8AC3E}">
        <p14:creationId xmlns:p14="http://schemas.microsoft.com/office/powerpoint/2010/main" val="170033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C8328809-B40D-4D21-B362-0D420A36C9DF}" type="datetime1">
              <a:rPr lang="es-PE" smtClean="0"/>
              <a:t>10/07/2013</a:t>
            </a:fld>
            <a:endParaRPr lang="es-PE"/>
          </a:p>
        </p:txBody>
      </p:sp>
      <p:sp>
        <p:nvSpPr>
          <p:cNvPr id="17" name="16 Marcador de pie de página"/>
          <p:cNvSpPr>
            <a:spLocks noGrp="1"/>
          </p:cNvSpPr>
          <p:nvPr>
            <p:ph type="ftr" sz="quarter" idx="11"/>
          </p:nvPr>
        </p:nvSpPr>
        <p:spPr/>
        <p:txBody>
          <a:bodyPr/>
          <a:lstStyle/>
          <a:p>
            <a:r>
              <a:rPr lang="es-PE" smtClean="0"/>
              <a:t>Freddy Alcarazo | Youtube user: freddy0xal</a:t>
            </a:r>
            <a:endParaRPr lang="es-PE"/>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B344E2EB-58A3-4BA3-A5D1-46A417B8C5CD}" type="slidenum">
              <a:rPr lang="es-PE" smtClean="0"/>
              <a:t>‹Nº›</a:t>
            </a:fld>
            <a:endParaRPr lang="es-PE"/>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6B79460-A646-48DA-B09F-16CBDA8B47C5}" type="datetime1">
              <a:rPr lang="es-PE" smtClean="0"/>
              <a:t>10/07/2013</a:t>
            </a:fld>
            <a:endParaRPr lang="es-PE"/>
          </a:p>
        </p:txBody>
      </p:sp>
      <p:sp>
        <p:nvSpPr>
          <p:cNvPr id="5" name="4 Marcador de pie de página"/>
          <p:cNvSpPr>
            <a:spLocks noGrp="1"/>
          </p:cNvSpPr>
          <p:nvPr>
            <p:ph type="ftr" sz="quarter" idx="11"/>
          </p:nvPr>
        </p:nvSpPr>
        <p:spPr/>
        <p:txBody>
          <a:bodyPr/>
          <a:lstStyle/>
          <a:p>
            <a:r>
              <a:rPr lang="es-PE" smtClean="0"/>
              <a:t>Freddy Alcarazo | Youtube user: freddy0xal</a:t>
            </a:r>
            <a:endParaRPr lang="es-PE"/>
          </a:p>
        </p:txBody>
      </p:sp>
      <p:sp>
        <p:nvSpPr>
          <p:cNvPr id="6" name="5 Marcador de número de diapositiva"/>
          <p:cNvSpPr>
            <a:spLocks noGrp="1"/>
          </p:cNvSpPr>
          <p:nvPr>
            <p:ph type="sldNum" sz="quarter" idx="12"/>
          </p:nvPr>
        </p:nvSpPr>
        <p:spPr/>
        <p:txBody>
          <a:bodyPr/>
          <a:lstStyle/>
          <a:p>
            <a:fld id="{B344E2EB-58A3-4BA3-A5D1-46A417B8C5CD}"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7F67686-6DBA-4012-A040-FEFF05186BFA}" type="datetime1">
              <a:rPr lang="es-PE" smtClean="0"/>
              <a:t>10/07/2013</a:t>
            </a:fld>
            <a:endParaRPr lang="es-PE"/>
          </a:p>
        </p:txBody>
      </p:sp>
      <p:sp>
        <p:nvSpPr>
          <p:cNvPr id="5" name="4 Marcador de pie de página"/>
          <p:cNvSpPr>
            <a:spLocks noGrp="1"/>
          </p:cNvSpPr>
          <p:nvPr>
            <p:ph type="ftr" sz="quarter" idx="11"/>
          </p:nvPr>
        </p:nvSpPr>
        <p:spPr/>
        <p:txBody>
          <a:bodyPr/>
          <a:lstStyle/>
          <a:p>
            <a:r>
              <a:rPr lang="es-PE" smtClean="0"/>
              <a:t>Freddy Alcarazo | Youtube user: freddy0xal</a:t>
            </a:r>
            <a:endParaRPr lang="es-PE"/>
          </a:p>
        </p:txBody>
      </p:sp>
      <p:sp>
        <p:nvSpPr>
          <p:cNvPr id="6" name="5 Marcador de número de diapositiva"/>
          <p:cNvSpPr>
            <a:spLocks noGrp="1"/>
          </p:cNvSpPr>
          <p:nvPr>
            <p:ph type="sldNum" sz="quarter" idx="12"/>
          </p:nvPr>
        </p:nvSpPr>
        <p:spPr/>
        <p:txBody>
          <a:bodyPr/>
          <a:lstStyle/>
          <a:p>
            <a:fld id="{B344E2EB-58A3-4BA3-A5D1-46A417B8C5CD}"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1638D95-8524-4AA7-8529-53D7165400ED}" type="datetime1">
              <a:rPr lang="es-PE" smtClean="0"/>
              <a:t>10/07/2013</a:t>
            </a:fld>
            <a:endParaRPr lang="es-PE"/>
          </a:p>
        </p:txBody>
      </p:sp>
      <p:sp>
        <p:nvSpPr>
          <p:cNvPr id="5" name="4 Marcador de pie de página"/>
          <p:cNvSpPr>
            <a:spLocks noGrp="1"/>
          </p:cNvSpPr>
          <p:nvPr>
            <p:ph type="ftr" sz="quarter" idx="11"/>
          </p:nvPr>
        </p:nvSpPr>
        <p:spPr/>
        <p:txBody>
          <a:bodyPr/>
          <a:lstStyle/>
          <a:p>
            <a:r>
              <a:rPr lang="es-PE" smtClean="0"/>
              <a:t>Freddy Alcarazo | Youtube user: freddy0xal</a:t>
            </a:r>
            <a:endParaRPr lang="es-PE"/>
          </a:p>
        </p:txBody>
      </p:sp>
      <p:sp>
        <p:nvSpPr>
          <p:cNvPr id="6" name="5 Marcador de número de diapositiva"/>
          <p:cNvSpPr>
            <a:spLocks noGrp="1"/>
          </p:cNvSpPr>
          <p:nvPr>
            <p:ph type="sldNum" sz="quarter" idx="12"/>
          </p:nvPr>
        </p:nvSpPr>
        <p:spPr/>
        <p:txBody>
          <a:bodyPr/>
          <a:lstStyle/>
          <a:p>
            <a:fld id="{B344E2EB-58A3-4BA3-A5D1-46A417B8C5CD}" type="slidenum">
              <a:rPr lang="es-PE" smtClean="0"/>
              <a:t>‹Nº›</a:t>
            </a:fld>
            <a:endParaRPr lang="es-PE"/>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3841365F-0BEE-46BB-AB72-D84B7E212FE4}" type="datetime1">
              <a:rPr lang="es-PE" smtClean="0"/>
              <a:t>10/07/2013</a:t>
            </a:fld>
            <a:endParaRPr lang="es-PE"/>
          </a:p>
        </p:txBody>
      </p:sp>
      <p:sp>
        <p:nvSpPr>
          <p:cNvPr id="5" name="4 Marcador de pie de página"/>
          <p:cNvSpPr>
            <a:spLocks noGrp="1"/>
          </p:cNvSpPr>
          <p:nvPr>
            <p:ph type="ftr" sz="quarter" idx="11"/>
          </p:nvPr>
        </p:nvSpPr>
        <p:spPr>
          <a:xfrm>
            <a:off x="800100" y="6172200"/>
            <a:ext cx="4000500" cy="457200"/>
          </a:xfrm>
        </p:spPr>
        <p:txBody>
          <a:bodyPr/>
          <a:lstStyle/>
          <a:p>
            <a:r>
              <a:rPr lang="es-PE" smtClean="0"/>
              <a:t>Freddy Alcarazo | Youtube user: freddy0xal</a:t>
            </a:r>
            <a:endParaRPr lang="es-PE"/>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B344E2EB-58A3-4BA3-A5D1-46A417B8C5CD}" type="slidenum">
              <a:rPr lang="es-PE" smtClean="0"/>
              <a:t>‹Nº›</a:t>
            </a:fld>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3E870370-6BDB-4932-965C-9E7AD0474327}" type="datetime1">
              <a:rPr lang="es-PE" smtClean="0"/>
              <a:t>10/07/2013</a:t>
            </a:fld>
            <a:endParaRPr lang="es-PE"/>
          </a:p>
        </p:txBody>
      </p:sp>
      <p:sp>
        <p:nvSpPr>
          <p:cNvPr id="6" name="5 Marcador de pie de página"/>
          <p:cNvSpPr>
            <a:spLocks noGrp="1"/>
          </p:cNvSpPr>
          <p:nvPr>
            <p:ph type="ftr" sz="quarter" idx="11"/>
          </p:nvPr>
        </p:nvSpPr>
        <p:spPr/>
        <p:txBody>
          <a:bodyPr/>
          <a:lstStyle/>
          <a:p>
            <a:r>
              <a:rPr lang="es-PE" smtClean="0"/>
              <a:t>Freddy Alcarazo | Youtube user: freddy0xal</a:t>
            </a:r>
            <a:endParaRPr lang="es-PE"/>
          </a:p>
        </p:txBody>
      </p:sp>
      <p:sp>
        <p:nvSpPr>
          <p:cNvPr id="7" name="6 Marcador de número de diapositiva"/>
          <p:cNvSpPr>
            <a:spLocks noGrp="1"/>
          </p:cNvSpPr>
          <p:nvPr>
            <p:ph type="sldNum" sz="quarter" idx="12"/>
          </p:nvPr>
        </p:nvSpPr>
        <p:spPr/>
        <p:txBody>
          <a:bodyPr/>
          <a:lstStyle/>
          <a:p>
            <a:fld id="{B344E2EB-58A3-4BA3-A5D1-46A417B8C5CD}" type="slidenum">
              <a:rPr lang="es-PE" smtClean="0"/>
              <a:t>‹Nº›</a:t>
            </a:fld>
            <a:endParaRPr lang="es-PE"/>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C2BB0DA8-BE31-4970-85A2-D48112716FFD}" type="datetime1">
              <a:rPr lang="es-PE" smtClean="0"/>
              <a:t>10/07/2013</a:t>
            </a:fld>
            <a:endParaRPr lang="es-PE"/>
          </a:p>
        </p:txBody>
      </p:sp>
      <p:sp>
        <p:nvSpPr>
          <p:cNvPr id="8" name="7 Marcador de pie de página"/>
          <p:cNvSpPr>
            <a:spLocks noGrp="1"/>
          </p:cNvSpPr>
          <p:nvPr>
            <p:ph type="ftr" sz="quarter" idx="11"/>
          </p:nvPr>
        </p:nvSpPr>
        <p:spPr/>
        <p:txBody>
          <a:bodyPr/>
          <a:lstStyle/>
          <a:p>
            <a:r>
              <a:rPr lang="es-PE" smtClean="0"/>
              <a:t>Freddy Alcarazo | Youtube user: freddy0xal</a:t>
            </a:r>
            <a:endParaRPr lang="es-PE"/>
          </a:p>
        </p:txBody>
      </p:sp>
      <p:sp>
        <p:nvSpPr>
          <p:cNvPr id="9" name="8 Marcador de número de diapositiva"/>
          <p:cNvSpPr>
            <a:spLocks noGrp="1"/>
          </p:cNvSpPr>
          <p:nvPr>
            <p:ph type="sldNum" sz="quarter" idx="12"/>
          </p:nvPr>
        </p:nvSpPr>
        <p:spPr/>
        <p:txBody>
          <a:bodyPr/>
          <a:lstStyle/>
          <a:p>
            <a:fld id="{B344E2EB-58A3-4BA3-A5D1-46A417B8C5CD}" type="slidenum">
              <a:rPr lang="es-PE" smtClean="0"/>
              <a:t>‹Nº›</a:t>
            </a:fld>
            <a:endParaRPr lang="es-PE"/>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84D7844-5F1A-4873-A5C2-CCDFACEC6225}" type="datetime1">
              <a:rPr lang="es-PE" smtClean="0"/>
              <a:t>10/07/2013</a:t>
            </a:fld>
            <a:endParaRPr lang="es-PE"/>
          </a:p>
        </p:txBody>
      </p:sp>
      <p:sp>
        <p:nvSpPr>
          <p:cNvPr id="4" name="3 Marcador de pie de página"/>
          <p:cNvSpPr>
            <a:spLocks noGrp="1"/>
          </p:cNvSpPr>
          <p:nvPr>
            <p:ph type="ftr" sz="quarter" idx="11"/>
          </p:nvPr>
        </p:nvSpPr>
        <p:spPr/>
        <p:txBody>
          <a:bodyPr/>
          <a:lstStyle/>
          <a:p>
            <a:r>
              <a:rPr lang="es-PE" smtClean="0"/>
              <a:t>Freddy Alcarazo | Youtube user: freddy0xal</a:t>
            </a:r>
            <a:endParaRPr lang="es-PE"/>
          </a:p>
        </p:txBody>
      </p:sp>
      <p:sp>
        <p:nvSpPr>
          <p:cNvPr id="5" name="4 Marcador de número de diapositiva"/>
          <p:cNvSpPr>
            <a:spLocks noGrp="1"/>
          </p:cNvSpPr>
          <p:nvPr>
            <p:ph type="sldNum" sz="quarter" idx="12"/>
          </p:nvPr>
        </p:nvSpPr>
        <p:spPr/>
        <p:txBody>
          <a:bodyPr/>
          <a:lstStyle/>
          <a:p>
            <a:fld id="{B344E2EB-58A3-4BA3-A5D1-46A417B8C5CD}"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29BEDA7-CA76-4B6D-9C85-66709D43FFA8}" type="datetime1">
              <a:rPr lang="es-PE" smtClean="0"/>
              <a:t>10/07/2013</a:t>
            </a:fld>
            <a:endParaRPr lang="es-PE"/>
          </a:p>
        </p:txBody>
      </p:sp>
      <p:sp>
        <p:nvSpPr>
          <p:cNvPr id="3" name="2 Marcador de pie de página"/>
          <p:cNvSpPr>
            <a:spLocks noGrp="1"/>
          </p:cNvSpPr>
          <p:nvPr>
            <p:ph type="ftr" sz="quarter" idx="11"/>
          </p:nvPr>
        </p:nvSpPr>
        <p:spPr/>
        <p:txBody>
          <a:bodyPr/>
          <a:lstStyle/>
          <a:p>
            <a:r>
              <a:rPr lang="es-PE" smtClean="0"/>
              <a:t>Freddy Alcarazo | Youtube user: freddy0xal</a:t>
            </a:r>
            <a:endParaRPr lang="es-PE"/>
          </a:p>
        </p:txBody>
      </p:sp>
      <p:sp>
        <p:nvSpPr>
          <p:cNvPr id="4" name="3 Marcador de número de diapositiva"/>
          <p:cNvSpPr>
            <a:spLocks noGrp="1"/>
          </p:cNvSpPr>
          <p:nvPr>
            <p:ph type="sldNum" sz="quarter" idx="12"/>
          </p:nvPr>
        </p:nvSpPr>
        <p:spPr/>
        <p:txBody>
          <a:bodyPr/>
          <a:lstStyle/>
          <a:p>
            <a:fld id="{B344E2EB-58A3-4BA3-A5D1-46A417B8C5CD}"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68A3D4E9-3C90-4B75-84D3-75EE33FA8A51}" type="datetime1">
              <a:rPr lang="es-PE" smtClean="0"/>
              <a:t>10/07/2013</a:t>
            </a:fld>
            <a:endParaRPr lang="es-PE"/>
          </a:p>
        </p:txBody>
      </p:sp>
      <p:sp>
        <p:nvSpPr>
          <p:cNvPr id="6" name="5 Marcador de pie de página"/>
          <p:cNvSpPr>
            <a:spLocks noGrp="1"/>
          </p:cNvSpPr>
          <p:nvPr>
            <p:ph type="ftr" sz="quarter" idx="11"/>
          </p:nvPr>
        </p:nvSpPr>
        <p:spPr/>
        <p:txBody>
          <a:bodyPr/>
          <a:lstStyle/>
          <a:p>
            <a:r>
              <a:rPr lang="es-PE" smtClean="0"/>
              <a:t>Freddy Alcarazo | Youtube user: freddy0xal</a:t>
            </a:r>
            <a:endParaRPr lang="es-PE"/>
          </a:p>
        </p:txBody>
      </p:sp>
      <p:sp>
        <p:nvSpPr>
          <p:cNvPr id="7" name="6 Marcador de número de diapositiva"/>
          <p:cNvSpPr>
            <a:spLocks noGrp="1"/>
          </p:cNvSpPr>
          <p:nvPr>
            <p:ph type="sldNum" sz="quarter" idx="12"/>
          </p:nvPr>
        </p:nvSpPr>
        <p:spPr/>
        <p:txBody>
          <a:bodyPr/>
          <a:lstStyle/>
          <a:p>
            <a:fld id="{B344E2EB-58A3-4BA3-A5D1-46A417B8C5CD}" type="slidenum">
              <a:rPr lang="es-PE" smtClean="0"/>
              <a:t>‹Nº›</a:t>
            </a:fld>
            <a:endParaRPr lang="es-PE"/>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2ECD523-320D-483F-A198-603CB273C224}" type="datetime1">
              <a:rPr lang="es-PE" smtClean="0"/>
              <a:t>10/07/2013</a:t>
            </a:fld>
            <a:endParaRPr lang="es-PE"/>
          </a:p>
        </p:txBody>
      </p:sp>
      <p:sp>
        <p:nvSpPr>
          <p:cNvPr id="6" name="5 Marcador de pie de página"/>
          <p:cNvSpPr>
            <a:spLocks noGrp="1"/>
          </p:cNvSpPr>
          <p:nvPr>
            <p:ph type="ftr" sz="quarter" idx="11"/>
          </p:nvPr>
        </p:nvSpPr>
        <p:spPr>
          <a:xfrm>
            <a:off x="914400" y="6172200"/>
            <a:ext cx="3886200" cy="457200"/>
          </a:xfrm>
        </p:spPr>
        <p:txBody>
          <a:bodyPr/>
          <a:lstStyle/>
          <a:p>
            <a:r>
              <a:rPr lang="es-PE" smtClean="0"/>
              <a:t>Freddy Alcarazo | Youtube user: freddy0xal</a:t>
            </a:r>
            <a:endParaRPr lang="es-PE"/>
          </a:p>
        </p:txBody>
      </p:sp>
      <p:sp>
        <p:nvSpPr>
          <p:cNvPr id="7" name="6 Marcador de número de diapositiva"/>
          <p:cNvSpPr>
            <a:spLocks noGrp="1"/>
          </p:cNvSpPr>
          <p:nvPr>
            <p:ph type="sldNum" sz="quarter" idx="12"/>
          </p:nvPr>
        </p:nvSpPr>
        <p:spPr>
          <a:xfrm>
            <a:off x="146304" y="6208776"/>
            <a:ext cx="457200" cy="457200"/>
          </a:xfrm>
        </p:spPr>
        <p:txBody>
          <a:bodyPr/>
          <a:lstStyle/>
          <a:p>
            <a:fld id="{B344E2EB-58A3-4BA3-A5D1-46A417B8C5CD}" type="slidenum">
              <a:rPr lang="es-PE" smtClean="0"/>
              <a:t>‹Nº›</a:t>
            </a:fld>
            <a:endParaRPr lang="es-PE"/>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A511334-32B7-41F7-B0A0-E0156EDE5FA1}" type="datetime1">
              <a:rPr lang="es-PE" smtClean="0"/>
              <a:t>10/07/2013</a:t>
            </a:fld>
            <a:endParaRPr lang="es-PE"/>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s-PE" smtClean="0"/>
              <a:t>Freddy Alcarazo | Youtube user: freddy0xal</a:t>
            </a:r>
            <a:endParaRPr lang="es-PE"/>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344E2EB-58A3-4BA3-A5D1-46A417B8C5CD}"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tefangabos.ro/php-libraries/zebra-pagination/" TargetMode="External"/><Relationship Id="rId2" Type="http://schemas.openxmlformats.org/officeDocument/2006/relationships/hyperlink" Target="http://stefangabos.r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9552" y="3200400"/>
            <a:ext cx="8136904" cy="3252936"/>
          </a:xfrm>
        </p:spPr>
        <p:txBody>
          <a:bodyPr>
            <a:normAutofit/>
          </a:bodyPr>
          <a:lstStyle/>
          <a:p>
            <a:pPr algn="just"/>
            <a:endParaRPr lang="es-PE" dirty="0">
              <a:latin typeface="Franklin Gothic Demi" pitchFamily="34" charset="0"/>
            </a:endParaRPr>
          </a:p>
        </p:txBody>
      </p:sp>
      <p:sp>
        <p:nvSpPr>
          <p:cNvPr id="2" name="1 Título"/>
          <p:cNvSpPr>
            <a:spLocks noGrp="1"/>
          </p:cNvSpPr>
          <p:nvPr>
            <p:ph type="ctrTitle"/>
          </p:nvPr>
        </p:nvSpPr>
        <p:spPr>
          <a:xfrm>
            <a:off x="683568" y="2132856"/>
            <a:ext cx="8229600" cy="936104"/>
          </a:xfrm>
        </p:spPr>
        <p:txBody>
          <a:bodyPr>
            <a:noAutofit/>
          </a:bodyPr>
          <a:lstStyle/>
          <a:p>
            <a:r>
              <a:rPr lang="es-PE" sz="7200" b="1" dirty="0" smtClean="0">
                <a:solidFill>
                  <a:srgbClr val="00B0F0"/>
                </a:solidFill>
              </a:rPr>
              <a:t>Paginación de Datos</a:t>
            </a:r>
            <a:r>
              <a:rPr lang="es-PE" sz="7200" b="1" dirty="0">
                <a:solidFill>
                  <a:schemeClr val="tx1"/>
                </a:solidFill>
              </a:rPr>
              <a:t/>
            </a:r>
            <a:br>
              <a:rPr lang="es-PE" sz="7200" b="1" dirty="0">
                <a:solidFill>
                  <a:schemeClr val="tx1"/>
                </a:solidFill>
              </a:rPr>
            </a:br>
            <a:endParaRPr lang="es-PE" sz="7200" b="1" dirty="0">
              <a:solidFill>
                <a:schemeClr val="tx1"/>
              </a:solidFill>
            </a:endParaRPr>
          </a:p>
        </p:txBody>
      </p:sp>
      <p:sp>
        <p:nvSpPr>
          <p:cNvPr id="8" name="7 Marcador de fecha"/>
          <p:cNvSpPr>
            <a:spLocks noGrp="1"/>
          </p:cNvSpPr>
          <p:nvPr>
            <p:ph type="dt" sz="half" idx="10"/>
          </p:nvPr>
        </p:nvSpPr>
        <p:spPr/>
        <p:txBody>
          <a:bodyPr/>
          <a:lstStyle/>
          <a:p>
            <a:fld id="{23E18112-E527-4E25-B693-295C4E151F7F}" type="datetime1">
              <a:rPr lang="es-PE" smtClean="0"/>
              <a:t>10/07/2013</a:t>
            </a:fld>
            <a:endParaRPr lang="es-PE"/>
          </a:p>
        </p:txBody>
      </p:sp>
      <p:sp>
        <p:nvSpPr>
          <p:cNvPr id="9" name="8 Marcador de pie de página"/>
          <p:cNvSpPr>
            <a:spLocks noGrp="1"/>
          </p:cNvSpPr>
          <p:nvPr>
            <p:ph type="ftr" sz="quarter" idx="11"/>
          </p:nvPr>
        </p:nvSpPr>
        <p:spPr/>
        <p:txBody>
          <a:bodyPr/>
          <a:lstStyle/>
          <a:p>
            <a:r>
              <a:rPr lang="es-PE" smtClean="0"/>
              <a:t>Freddy Alcarazo | Youtube user: freddy0xal</a:t>
            </a:r>
            <a:endParaRPr lang="es-PE"/>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140968"/>
            <a:ext cx="6336704" cy="3391374"/>
          </a:xfrm>
          <a:prstGeom prst="rect">
            <a:avLst/>
          </a:prstGeom>
        </p:spPr>
      </p:pic>
    </p:spTree>
    <p:extLst>
      <p:ext uri="{BB962C8B-B14F-4D97-AF65-F5344CB8AC3E}">
        <p14:creationId xmlns:p14="http://schemas.microsoft.com/office/powerpoint/2010/main" val="774406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9552" y="3200400"/>
            <a:ext cx="8136904" cy="3252936"/>
          </a:xfrm>
        </p:spPr>
        <p:txBody>
          <a:bodyPr>
            <a:normAutofit lnSpcReduction="10000"/>
          </a:bodyPr>
          <a:lstStyle/>
          <a:p>
            <a:pPr algn="just"/>
            <a:r>
              <a:rPr lang="es-PE" dirty="0">
                <a:latin typeface="Franklin Gothic Demi" pitchFamily="34" charset="0"/>
              </a:rPr>
              <a:t>Es una librería que permite realizar </a:t>
            </a:r>
            <a:r>
              <a:rPr lang="es-PE" dirty="0" smtClean="0">
                <a:latin typeface="Franklin Gothic Demi" pitchFamily="34" charset="0"/>
              </a:rPr>
              <a:t>paginación con </a:t>
            </a:r>
            <a:r>
              <a:rPr lang="es-PE" dirty="0">
                <a:latin typeface="Franklin Gothic Demi" pitchFamily="34" charset="0"/>
              </a:rPr>
              <a:t>enlaces de navegación, así como siguiente / anterior enlaces de la página, teniendo en cuenta el número total de registros y el número de registros que se muestran por página. Útil para romper grandes conjuntos de datos en trozos más pequeños, lo que reduce el tráfico de red y, al mismo tiempo, mejorar la legibilidad, la estética y la usabilidad.</a:t>
            </a:r>
          </a:p>
          <a:p>
            <a:pPr algn="just"/>
            <a:endParaRPr lang="es-PE" dirty="0">
              <a:latin typeface="Franklin Gothic Demi" pitchFamily="34" charset="0"/>
            </a:endParaRPr>
          </a:p>
        </p:txBody>
      </p:sp>
      <p:sp>
        <p:nvSpPr>
          <p:cNvPr id="2" name="1 Título"/>
          <p:cNvSpPr>
            <a:spLocks noGrp="1"/>
          </p:cNvSpPr>
          <p:nvPr>
            <p:ph type="ctrTitle"/>
          </p:nvPr>
        </p:nvSpPr>
        <p:spPr>
          <a:xfrm>
            <a:off x="683568" y="2132856"/>
            <a:ext cx="8229600" cy="936104"/>
          </a:xfrm>
        </p:spPr>
        <p:txBody>
          <a:bodyPr>
            <a:noAutofit/>
          </a:bodyPr>
          <a:lstStyle/>
          <a:p>
            <a:r>
              <a:rPr lang="es-PE" sz="7200" b="1" dirty="0">
                <a:solidFill>
                  <a:srgbClr val="00B0F0"/>
                </a:solidFill>
              </a:rPr>
              <a:t>Z</a:t>
            </a:r>
            <a:r>
              <a:rPr lang="es-PE" sz="7200" b="1" dirty="0">
                <a:solidFill>
                  <a:schemeClr val="tx1"/>
                </a:solidFill>
              </a:rPr>
              <a:t>ebra_</a:t>
            </a:r>
            <a:r>
              <a:rPr lang="es-PE" sz="7200" b="1" dirty="0">
                <a:solidFill>
                  <a:srgbClr val="00B0F0"/>
                </a:solidFill>
              </a:rPr>
              <a:t>P</a:t>
            </a:r>
            <a:r>
              <a:rPr lang="es-PE" sz="7200" b="1" dirty="0">
                <a:solidFill>
                  <a:schemeClr val="tx1"/>
                </a:solidFill>
              </a:rPr>
              <a:t>agination</a:t>
            </a:r>
            <a:br>
              <a:rPr lang="es-PE" sz="7200" b="1" dirty="0">
                <a:solidFill>
                  <a:schemeClr val="tx1"/>
                </a:solidFill>
              </a:rPr>
            </a:br>
            <a:endParaRPr lang="es-PE" sz="7200" b="1" dirty="0">
              <a:solidFill>
                <a:schemeClr val="tx1"/>
              </a:solidFill>
            </a:endParaRPr>
          </a:p>
        </p:txBody>
      </p:sp>
      <p:sp>
        <p:nvSpPr>
          <p:cNvPr id="8" name="7 Marcador de fecha"/>
          <p:cNvSpPr>
            <a:spLocks noGrp="1"/>
          </p:cNvSpPr>
          <p:nvPr>
            <p:ph type="dt" sz="half" idx="10"/>
          </p:nvPr>
        </p:nvSpPr>
        <p:spPr/>
        <p:txBody>
          <a:bodyPr/>
          <a:lstStyle/>
          <a:p>
            <a:fld id="{23E18112-E527-4E25-B693-295C4E151F7F}" type="datetime1">
              <a:rPr lang="es-PE" smtClean="0"/>
              <a:t>10/07/2013</a:t>
            </a:fld>
            <a:endParaRPr lang="es-PE"/>
          </a:p>
        </p:txBody>
      </p:sp>
      <p:sp>
        <p:nvSpPr>
          <p:cNvPr id="9" name="8 Marcador de pie de página"/>
          <p:cNvSpPr>
            <a:spLocks noGrp="1"/>
          </p:cNvSpPr>
          <p:nvPr>
            <p:ph type="ftr" sz="quarter" idx="11"/>
          </p:nvPr>
        </p:nvSpPr>
        <p:spPr/>
        <p:txBody>
          <a:bodyPr/>
          <a:lstStyle/>
          <a:p>
            <a:r>
              <a:rPr lang="es-PE" smtClean="0"/>
              <a:t>Freddy Alcarazo | Youtube user: freddy0xal</a:t>
            </a:r>
            <a:endParaRPr lang="es-PE"/>
          </a:p>
        </p:txBody>
      </p:sp>
    </p:spTree>
    <p:extLst>
      <p:ext uri="{BB962C8B-B14F-4D97-AF65-F5344CB8AC3E}">
        <p14:creationId xmlns:p14="http://schemas.microsoft.com/office/powerpoint/2010/main" val="384311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9552" y="3200400"/>
            <a:ext cx="8136904" cy="3252936"/>
          </a:xfrm>
        </p:spPr>
        <p:txBody>
          <a:bodyPr>
            <a:normAutofit/>
          </a:bodyPr>
          <a:lstStyle/>
          <a:p>
            <a:pPr algn="just"/>
            <a:r>
              <a:rPr lang="es-PE" dirty="0" smtClean="0">
                <a:latin typeface="Franklin Gothic Demi" pitchFamily="34" charset="0"/>
              </a:rPr>
              <a:t>Creador: </a:t>
            </a:r>
            <a:r>
              <a:rPr lang="es-PE" dirty="0">
                <a:hlinkClick r:id="rId2"/>
              </a:rPr>
              <a:t>Stefan </a:t>
            </a:r>
            <a:r>
              <a:rPr lang="es-PE" dirty="0" err="1" smtClean="0">
                <a:hlinkClick r:id="rId2"/>
              </a:rPr>
              <a:t>Gabos</a:t>
            </a:r>
            <a:r>
              <a:rPr lang="es-PE" dirty="0" smtClean="0"/>
              <a:t> (Desarrollador Web).</a:t>
            </a:r>
          </a:p>
          <a:p>
            <a:pPr algn="just"/>
            <a:r>
              <a:rPr lang="es-PE" dirty="0">
                <a:latin typeface="Franklin Gothic Demi" pitchFamily="34" charset="0"/>
              </a:rPr>
              <a:t>Sitio Web: </a:t>
            </a:r>
            <a:r>
              <a:rPr lang="es-PE" dirty="0">
                <a:hlinkClick r:id="rId2"/>
              </a:rPr>
              <a:t>http://stefangabos.ro/</a:t>
            </a:r>
            <a:endParaRPr lang="es-PE" dirty="0">
              <a:latin typeface="Franklin Gothic Demi" pitchFamily="34" charset="0"/>
            </a:endParaRPr>
          </a:p>
          <a:p>
            <a:pPr algn="just"/>
            <a:r>
              <a:rPr lang="es-PE" dirty="0" smtClean="0">
                <a:latin typeface="Franklin Gothic Demi" pitchFamily="34" charset="0"/>
              </a:rPr>
              <a:t>Descargar Librería: </a:t>
            </a:r>
            <a:r>
              <a:rPr lang="es-PE" sz="2800" b="1" dirty="0">
                <a:solidFill>
                  <a:srgbClr val="00B0F0"/>
                </a:solidFill>
              </a:rPr>
              <a:t>Z</a:t>
            </a:r>
            <a:r>
              <a:rPr lang="es-PE" sz="2800" b="1" dirty="0">
                <a:solidFill>
                  <a:schemeClr val="tx1"/>
                </a:solidFill>
              </a:rPr>
              <a:t>ebra_</a:t>
            </a:r>
            <a:r>
              <a:rPr lang="es-PE" sz="2800" b="1" dirty="0">
                <a:solidFill>
                  <a:srgbClr val="00B0F0"/>
                </a:solidFill>
              </a:rPr>
              <a:t>P</a:t>
            </a:r>
            <a:r>
              <a:rPr lang="es-PE" sz="2800" b="1" dirty="0">
                <a:solidFill>
                  <a:schemeClr val="tx1"/>
                </a:solidFill>
              </a:rPr>
              <a:t>agination</a:t>
            </a:r>
            <a:endParaRPr lang="es-PE" dirty="0" smtClean="0">
              <a:latin typeface="Franklin Gothic Demi" pitchFamily="34" charset="0"/>
            </a:endParaRPr>
          </a:p>
          <a:p>
            <a:pPr algn="just"/>
            <a:r>
              <a:rPr lang="es-PE" sz="2400" dirty="0" smtClean="0">
                <a:solidFill>
                  <a:srgbClr val="00B0F0"/>
                </a:solidFill>
                <a:hlinkClick r:id="rId3"/>
              </a:rPr>
              <a:t>http</a:t>
            </a:r>
            <a:r>
              <a:rPr lang="es-PE" sz="2400" dirty="0">
                <a:solidFill>
                  <a:srgbClr val="00B0F0"/>
                </a:solidFill>
                <a:hlinkClick r:id="rId3"/>
              </a:rPr>
              <a:t>://</a:t>
            </a:r>
            <a:r>
              <a:rPr lang="es-PE" sz="2400" dirty="0" smtClean="0">
                <a:solidFill>
                  <a:srgbClr val="00B0F0"/>
                </a:solidFill>
                <a:hlinkClick r:id="rId3"/>
              </a:rPr>
              <a:t>stefangabos.ro/php-libraries/zebra-pagination/</a:t>
            </a:r>
            <a:endParaRPr lang="es-PE" sz="2400" dirty="0" smtClean="0">
              <a:solidFill>
                <a:srgbClr val="00B0F0"/>
              </a:solidFill>
            </a:endParaRPr>
          </a:p>
          <a:p>
            <a:pPr algn="l"/>
            <a:r>
              <a:rPr lang="es-PE" sz="2400" dirty="0" smtClean="0">
                <a:solidFill>
                  <a:srgbClr val="00B0F0"/>
                </a:solidFill>
                <a:latin typeface="Franklin Gothic Demi" pitchFamily="34" charset="0"/>
              </a:rPr>
              <a:t>Versión: </a:t>
            </a:r>
            <a:r>
              <a:rPr lang="en-US" sz="2400" b="1" dirty="0"/>
              <a:t>2.1</a:t>
            </a:r>
          </a:p>
          <a:p>
            <a:pPr algn="l"/>
            <a:r>
              <a:rPr lang="en-US" sz="2400" dirty="0"/>
              <a:t>released on</a:t>
            </a:r>
          </a:p>
          <a:p>
            <a:pPr algn="l"/>
            <a:r>
              <a:rPr lang="en-US" sz="2400" dirty="0">
                <a:solidFill>
                  <a:srgbClr val="00B0F0"/>
                </a:solidFill>
              </a:rPr>
              <a:t>February 06, 2013</a:t>
            </a:r>
          </a:p>
          <a:p>
            <a:pPr algn="just"/>
            <a:endParaRPr lang="es-PE" sz="2400" dirty="0">
              <a:solidFill>
                <a:srgbClr val="00B0F0"/>
              </a:solidFill>
              <a:latin typeface="Franklin Gothic Demi" pitchFamily="34" charset="0"/>
            </a:endParaRPr>
          </a:p>
        </p:txBody>
      </p:sp>
      <p:sp>
        <p:nvSpPr>
          <p:cNvPr id="2" name="1 Título"/>
          <p:cNvSpPr>
            <a:spLocks noGrp="1"/>
          </p:cNvSpPr>
          <p:nvPr>
            <p:ph type="ctrTitle"/>
          </p:nvPr>
        </p:nvSpPr>
        <p:spPr>
          <a:xfrm>
            <a:off x="683568" y="2132856"/>
            <a:ext cx="8229600" cy="936104"/>
          </a:xfrm>
        </p:spPr>
        <p:txBody>
          <a:bodyPr>
            <a:noAutofit/>
          </a:bodyPr>
          <a:lstStyle/>
          <a:p>
            <a:r>
              <a:rPr lang="es-PE" sz="7200" b="1" dirty="0">
                <a:solidFill>
                  <a:srgbClr val="00B0F0"/>
                </a:solidFill>
              </a:rPr>
              <a:t>Z</a:t>
            </a:r>
            <a:r>
              <a:rPr lang="es-PE" sz="7200" b="1" dirty="0">
                <a:solidFill>
                  <a:schemeClr val="tx1"/>
                </a:solidFill>
              </a:rPr>
              <a:t>ebra_</a:t>
            </a:r>
            <a:r>
              <a:rPr lang="es-PE" sz="7200" b="1" dirty="0">
                <a:solidFill>
                  <a:srgbClr val="00B0F0"/>
                </a:solidFill>
              </a:rPr>
              <a:t>P</a:t>
            </a:r>
            <a:r>
              <a:rPr lang="es-PE" sz="7200" b="1" dirty="0">
                <a:solidFill>
                  <a:schemeClr val="tx1"/>
                </a:solidFill>
              </a:rPr>
              <a:t>agination</a:t>
            </a:r>
            <a:br>
              <a:rPr lang="es-PE" sz="7200" b="1" dirty="0">
                <a:solidFill>
                  <a:schemeClr val="tx1"/>
                </a:solidFill>
              </a:rPr>
            </a:br>
            <a:endParaRPr lang="es-PE" sz="7200" b="1" dirty="0">
              <a:solidFill>
                <a:schemeClr val="tx1"/>
              </a:solidFill>
            </a:endParaRPr>
          </a:p>
        </p:txBody>
      </p:sp>
      <p:sp>
        <p:nvSpPr>
          <p:cNvPr id="8" name="7 Marcador de fecha"/>
          <p:cNvSpPr>
            <a:spLocks noGrp="1"/>
          </p:cNvSpPr>
          <p:nvPr>
            <p:ph type="dt" sz="half" idx="10"/>
          </p:nvPr>
        </p:nvSpPr>
        <p:spPr/>
        <p:txBody>
          <a:bodyPr/>
          <a:lstStyle/>
          <a:p>
            <a:fld id="{87D3669A-0D6F-4B67-9084-0D5F604B9EC7}" type="datetime1">
              <a:rPr lang="es-PE" smtClean="0"/>
              <a:t>10/07/2013</a:t>
            </a:fld>
            <a:endParaRPr lang="es-PE"/>
          </a:p>
        </p:txBody>
      </p:sp>
      <p:sp>
        <p:nvSpPr>
          <p:cNvPr id="9" name="8 Marcador de pie de página"/>
          <p:cNvSpPr>
            <a:spLocks noGrp="1"/>
          </p:cNvSpPr>
          <p:nvPr>
            <p:ph type="ftr" sz="quarter" idx="11"/>
          </p:nvPr>
        </p:nvSpPr>
        <p:spPr/>
        <p:txBody>
          <a:bodyPr/>
          <a:lstStyle/>
          <a:p>
            <a:r>
              <a:rPr lang="es-PE" smtClean="0"/>
              <a:t>Freddy Alcarazo | Youtube user: freddy0xal</a:t>
            </a:r>
            <a:endParaRPr lang="es-PE"/>
          </a:p>
        </p:txBody>
      </p:sp>
    </p:spTree>
    <p:extLst>
      <p:ext uri="{BB962C8B-B14F-4D97-AF65-F5344CB8AC3E}">
        <p14:creationId xmlns:p14="http://schemas.microsoft.com/office/powerpoint/2010/main" val="2653712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9552" y="3200400"/>
            <a:ext cx="8136904" cy="3252936"/>
          </a:xfrm>
        </p:spPr>
        <p:txBody>
          <a:bodyPr>
            <a:normAutofit/>
          </a:bodyPr>
          <a:lstStyle/>
          <a:p>
            <a:pPr algn="just"/>
            <a:r>
              <a:rPr lang="es-PE" dirty="0" smtClean="0">
                <a:latin typeface="Franklin Gothic Demi" pitchFamily="34" charset="0"/>
              </a:rPr>
              <a:t>Paginación de Ejemplo Con estilos </a:t>
            </a:r>
            <a:r>
              <a:rPr lang="es-PE" dirty="0" err="1" smtClean="0">
                <a:latin typeface="Franklin Gothic Demi" pitchFamily="34" charset="0"/>
              </a:rPr>
              <a:t>css</a:t>
            </a:r>
            <a:r>
              <a:rPr lang="es-PE" dirty="0" smtClean="0">
                <a:latin typeface="Franklin Gothic Demi" pitchFamily="34" charset="0"/>
              </a:rPr>
              <a:t> propios de la Zebra_Pagination.</a:t>
            </a:r>
          </a:p>
          <a:p>
            <a:pPr algn="just"/>
            <a:endParaRPr lang="es-PE" dirty="0" smtClean="0">
              <a:latin typeface="Franklin Gothic Demi" pitchFamily="34" charset="0"/>
            </a:endParaRPr>
          </a:p>
          <a:p>
            <a:pPr algn="just"/>
            <a:endParaRPr lang="es-PE" dirty="0">
              <a:latin typeface="Franklin Gothic Demi" pitchFamily="34" charset="0"/>
            </a:endParaRPr>
          </a:p>
          <a:p>
            <a:pPr algn="just"/>
            <a:r>
              <a:rPr lang="es-PE" dirty="0" smtClean="0">
                <a:latin typeface="Franklin Gothic Demi" pitchFamily="34" charset="0"/>
              </a:rPr>
              <a:t>Sin estilos </a:t>
            </a:r>
            <a:r>
              <a:rPr lang="es-PE" dirty="0" err="1" smtClean="0">
                <a:latin typeface="Franklin Gothic Demi" pitchFamily="34" charset="0"/>
              </a:rPr>
              <a:t>Css</a:t>
            </a:r>
            <a:r>
              <a:rPr lang="es-PE" dirty="0" smtClean="0">
                <a:latin typeface="Franklin Gothic Demi" pitchFamily="34" charset="0"/>
              </a:rPr>
              <a:t>: </a:t>
            </a:r>
            <a:endParaRPr lang="es-PE" dirty="0">
              <a:latin typeface="Franklin Gothic Demi" pitchFamily="34" charset="0"/>
            </a:endParaRPr>
          </a:p>
        </p:txBody>
      </p:sp>
      <p:sp>
        <p:nvSpPr>
          <p:cNvPr id="2" name="1 Título"/>
          <p:cNvSpPr>
            <a:spLocks noGrp="1"/>
          </p:cNvSpPr>
          <p:nvPr>
            <p:ph type="ctrTitle"/>
          </p:nvPr>
        </p:nvSpPr>
        <p:spPr>
          <a:xfrm>
            <a:off x="611560" y="980728"/>
            <a:ext cx="8229600" cy="936104"/>
          </a:xfrm>
        </p:spPr>
        <p:txBody>
          <a:bodyPr>
            <a:noAutofit/>
          </a:bodyPr>
          <a:lstStyle/>
          <a:p>
            <a:r>
              <a:rPr lang="es-PE" sz="7200" b="1" dirty="0">
                <a:solidFill>
                  <a:srgbClr val="00B0F0"/>
                </a:solidFill>
              </a:rPr>
              <a:t>Z</a:t>
            </a:r>
            <a:r>
              <a:rPr lang="es-PE" sz="7200" b="1" dirty="0">
                <a:solidFill>
                  <a:schemeClr val="tx1"/>
                </a:solidFill>
              </a:rPr>
              <a:t>ebra_</a:t>
            </a:r>
            <a:r>
              <a:rPr lang="es-PE" sz="7200" b="1" dirty="0">
                <a:solidFill>
                  <a:srgbClr val="00B0F0"/>
                </a:solidFill>
              </a:rPr>
              <a:t>P</a:t>
            </a:r>
            <a:r>
              <a:rPr lang="es-PE" sz="7200" b="1" dirty="0">
                <a:solidFill>
                  <a:schemeClr val="tx1"/>
                </a:solidFill>
              </a:rPr>
              <a:t>agination</a:t>
            </a:r>
            <a:br>
              <a:rPr lang="es-PE" sz="7200" b="1" dirty="0">
                <a:solidFill>
                  <a:schemeClr val="tx1"/>
                </a:solidFill>
              </a:rPr>
            </a:br>
            <a:endParaRPr lang="es-PE" sz="7200" b="1" dirty="0">
              <a:solidFill>
                <a:schemeClr val="tx1"/>
              </a:solidFill>
            </a:endParaRP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4149080"/>
            <a:ext cx="3962953" cy="600159"/>
          </a:xfrm>
          <a:prstGeom prst="rect">
            <a:avLst/>
          </a:prstGeom>
        </p:spPr>
      </p:pic>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5013176"/>
            <a:ext cx="1714739" cy="1413882"/>
          </a:xfrm>
          <a:prstGeom prst="rect">
            <a:avLst/>
          </a:prstGeom>
        </p:spPr>
      </p:pic>
      <p:sp>
        <p:nvSpPr>
          <p:cNvPr id="9" name="8 Marcador de fecha"/>
          <p:cNvSpPr>
            <a:spLocks noGrp="1"/>
          </p:cNvSpPr>
          <p:nvPr>
            <p:ph type="dt" sz="half" idx="10"/>
          </p:nvPr>
        </p:nvSpPr>
        <p:spPr/>
        <p:txBody>
          <a:bodyPr/>
          <a:lstStyle/>
          <a:p>
            <a:fld id="{BB4098A3-22AC-4175-A640-D836C522736F}" type="datetime1">
              <a:rPr lang="es-PE" smtClean="0"/>
              <a:t>10/07/2013</a:t>
            </a:fld>
            <a:endParaRPr lang="es-PE"/>
          </a:p>
        </p:txBody>
      </p:sp>
      <p:sp>
        <p:nvSpPr>
          <p:cNvPr id="10" name="9 Marcador de pie de página"/>
          <p:cNvSpPr>
            <a:spLocks noGrp="1"/>
          </p:cNvSpPr>
          <p:nvPr>
            <p:ph type="ftr" sz="quarter" idx="11"/>
          </p:nvPr>
        </p:nvSpPr>
        <p:spPr/>
        <p:txBody>
          <a:bodyPr/>
          <a:lstStyle/>
          <a:p>
            <a:r>
              <a:rPr lang="es-PE" smtClean="0"/>
              <a:t>Freddy Alcarazo | Youtube user: freddy0xal</a:t>
            </a:r>
            <a:endParaRPr lang="es-PE"/>
          </a:p>
        </p:txBody>
      </p:sp>
    </p:spTree>
    <p:extLst>
      <p:ext uri="{BB962C8B-B14F-4D97-AF65-F5344CB8AC3E}">
        <p14:creationId xmlns:p14="http://schemas.microsoft.com/office/powerpoint/2010/main" val="1040271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9552" y="3200400"/>
            <a:ext cx="8136904" cy="3252936"/>
          </a:xfrm>
        </p:spPr>
        <p:txBody>
          <a:bodyPr>
            <a:normAutofit/>
          </a:bodyPr>
          <a:lstStyle/>
          <a:p>
            <a:pPr algn="just"/>
            <a:r>
              <a:rPr lang="es-PE" dirty="0" smtClean="0">
                <a:latin typeface="Franklin Gothic Demi" pitchFamily="34" charset="0"/>
              </a:rPr>
              <a:t>USO: </a:t>
            </a:r>
          </a:p>
          <a:p>
            <a:pPr marL="514350" indent="-514350" algn="just">
              <a:buAutoNum type="arabicPeriod"/>
            </a:pPr>
            <a:r>
              <a:rPr lang="es-PE" dirty="0" smtClean="0">
                <a:latin typeface="Franklin Gothic Demi" pitchFamily="34" charset="0"/>
              </a:rPr>
              <a:t>Incluir la librería en la pagina en donde se va a realizar la paginación. </a:t>
            </a:r>
            <a:endParaRPr lang="es-PE" dirty="0">
              <a:latin typeface="Franklin Gothic Demi" pitchFamily="34" charset="0"/>
            </a:endParaRPr>
          </a:p>
          <a:p>
            <a:pPr marL="514350" indent="-514350" algn="just">
              <a:buAutoNum type="arabicPeriod"/>
            </a:pPr>
            <a:r>
              <a:rPr lang="es-PE" dirty="0" smtClean="0">
                <a:latin typeface="Franklin Gothic Demi" pitchFamily="34" charset="0"/>
              </a:rPr>
              <a:t>Crear una Instancia </a:t>
            </a:r>
            <a:r>
              <a:rPr lang="es-PE" dirty="0">
                <a:latin typeface="Franklin Gothic Demi" pitchFamily="34" charset="0"/>
              </a:rPr>
              <a:t>del objeto </a:t>
            </a:r>
            <a:r>
              <a:rPr lang="es-PE" dirty="0" smtClean="0">
                <a:latin typeface="Franklin Gothic Demi" pitchFamily="34" charset="0"/>
              </a:rPr>
              <a:t>Zebra_Pagination();</a:t>
            </a:r>
          </a:p>
          <a:p>
            <a:pPr algn="just"/>
            <a:r>
              <a:rPr lang="es-PE" dirty="0" smtClean="0">
                <a:latin typeface="Franklin Gothic Demi" pitchFamily="34" charset="0"/>
              </a:rPr>
              <a:t>ejemplo: </a:t>
            </a:r>
            <a:r>
              <a:rPr lang="es-PE" dirty="0">
                <a:latin typeface="Franklin Gothic Demi" pitchFamily="34" charset="0"/>
              </a:rPr>
              <a:t>$paginar = </a:t>
            </a:r>
            <a:r>
              <a:rPr lang="es-PE" dirty="0" smtClean="0">
                <a:latin typeface="Franklin Gothic Demi" pitchFamily="34" charset="0"/>
              </a:rPr>
              <a:t>new Zebra_Pagination();</a:t>
            </a:r>
          </a:p>
          <a:p>
            <a:pPr algn="just"/>
            <a:r>
              <a:rPr lang="es-PE" dirty="0">
                <a:solidFill>
                  <a:srgbClr val="00B0F0"/>
                </a:solidFill>
                <a:latin typeface="Franklin Gothic Demi" pitchFamily="34" charset="0"/>
              </a:rPr>
              <a:t> </a:t>
            </a:r>
            <a:r>
              <a:rPr lang="es-PE" dirty="0" smtClean="0">
                <a:solidFill>
                  <a:srgbClr val="00B0F0"/>
                </a:solidFill>
                <a:latin typeface="Franklin Gothic Demi" pitchFamily="34" charset="0"/>
              </a:rPr>
              <a:t>3. Utilizar 4 Funciones </a:t>
            </a:r>
          </a:p>
          <a:p>
            <a:pPr algn="just"/>
            <a:r>
              <a:rPr lang="es-PE" dirty="0" smtClean="0">
                <a:solidFill>
                  <a:srgbClr val="00B0F0"/>
                </a:solidFill>
                <a:latin typeface="Franklin Gothic Demi" pitchFamily="34" charset="0"/>
                <a:sym typeface="Wingdings" pitchFamily="2" charset="2"/>
              </a:rPr>
              <a:t></a:t>
            </a:r>
            <a:endParaRPr lang="es-PE" dirty="0" smtClean="0">
              <a:solidFill>
                <a:srgbClr val="00B0F0"/>
              </a:solidFill>
              <a:latin typeface="Franklin Gothic Demi" pitchFamily="34" charset="0"/>
            </a:endParaRPr>
          </a:p>
        </p:txBody>
      </p:sp>
      <p:sp>
        <p:nvSpPr>
          <p:cNvPr id="2" name="1 Título"/>
          <p:cNvSpPr>
            <a:spLocks noGrp="1"/>
          </p:cNvSpPr>
          <p:nvPr>
            <p:ph type="ctrTitle"/>
          </p:nvPr>
        </p:nvSpPr>
        <p:spPr>
          <a:xfrm>
            <a:off x="683568" y="2132856"/>
            <a:ext cx="8229600" cy="936104"/>
          </a:xfrm>
        </p:spPr>
        <p:txBody>
          <a:bodyPr>
            <a:noAutofit/>
          </a:bodyPr>
          <a:lstStyle/>
          <a:p>
            <a:r>
              <a:rPr lang="es-PE" sz="7200" b="1" dirty="0">
                <a:solidFill>
                  <a:srgbClr val="00B0F0"/>
                </a:solidFill>
              </a:rPr>
              <a:t>Z</a:t>
            </a:r>
            <a:r>
              <a:rPr lang="es-PE" sz="7200" b="1" dirty="0">
                <a:solidFill>
                  <a:schemeClr val="tx1"/>
                </a:solidFill>
              </a:rPr>
              <a:t>ebra_</a:t>
            </a:r>
            <a:r>
              <a:rPr lang="es-PE" sz="7200" b="1" dirty="0">
                <a:solidFill>
                  <a:srgbClr val="00B0F0"/>
                </a:solidFill>
              </a:rPr>
              <a:t>P</a:t>
            </a:r>
            <a:r>
              <a:rPr lang="es-PE" sz="7200" b="1" dirty="0">
                <a:solidFill>
                  <a:schemeClr val="tx1"/>
                </a:solidFill>
              </a:rPr>
              <a:t>agination</a:t>
            </a:r>
            <a:br>
              <a:rPr lang="es-PE" sz="7200" b="1" dirty="0">
                <a:solidFill>
                  <a:schemeClr val="tx1"/>
                </a:solidFill>
              </a:rPr>
            </a:br>
            <a:endParaRPr lang="es-PE" sz="7200" b="1" dirty="0">
              <a:solidFill>
                <a:schemeClr val="tx1"/>
              </a:solidFill>
            </a:endParaRPr>
          </a:p>
        </p:txBody>
      </p:sp>
      <p:sp>
        <p:nvSpPr>
          <p:cNvPr id="8" name="7 Marcador de fecha"/>
          <p:cNvSpPr>
            <a:spLocks noGrp="1"/>
          </p:cNvSpPr>
          <p:nvPr>
            <p:ph type="dt" sz="half" idx="10"/>
          </p:nvPr>
        </p:nvSpPr>
        <p:spPr/>
        <p:txBody>
          <a:bodyPr/>
          <a:lstStyle/>
          <a:p>
            <a:fld id="{B770ED6A-EF61-4862-876C-90F574606595}" type="datetime1">
              <a:rPr lang="es-PE" smtClean="0"/>
              <a:t>10/07/2013</a:t>
            </a:fld>
            <a:endParaRPr lang="es-PE"/>
          </a:p>
        </p:txBody>
      </p:sp>
      <p:sp>
        <p:nvSpPr>
          <p:cNvPr id="9" name="8 Marcador de pie de página"/>
          <p:cNvSpPr>
            <a:spLocks noGrp="1"/>
          </p:cNvSpPr>
          <p:nvPr>
            <p:ph type="ftr" sz="quarter" idx="11"/>
          </p:nvPr>
        </p:nvSpPr>
        <p:spPr/>
        <p:txBody>
          <a:bodyPr/>
          <a:lstStyle/>
          <a:p>
            <a:r>
              <a:rPr lang="es-PE" smtClean="0"/>
              <a:t>Freddy Alcarazo | Youtube user: freddy0xal</a:t>
            </a:r>
            <a:endParaRPr lang="es-PE"/>
          </a:p>
        </p:txBody>
      </p:sp>
    </p:spTree>
    <p:extLst>
      <p:ext uri="{BB962C8B-B14F-4D97-AF65-F5344CB8AC3E}">
        <p14:creationId xmlns:p14="http://schemas.microsoft.com/office/powerpoint/2010/main" val="778652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9552" y="3200400"/>
            <a:ext cx="8136904" cy="3252936"/>
          </a:xfrm>
        </p:spPr>
        <p:txBody>
          <a:bodyPr>
            <a:normAutofit/>
          </a:bodyPr>
          <a:lstStyle/>
          <a:p>
            <a:pPr algn="just"/>
            <a:r>
              <a:rPr lang="es-PE" dirty="0">
                <a:solidFill>
                  <a:srgbClr val="00B0F0"/>
                </a:solidFill>
                <a:latin typeface="Franklin Gothic Demi" pitchFamily="34" charset="0"/>
              </a:rPr>
              <a:t> 3. Utilizar 4</a:t>
            </a:r>
            <a:r>
              <a:rPr lang="es-PE" dirty="0" smtClean="0">
                <a:solidFill>
                  <a:srgbClr val="00B0F0"/>
                </a:solidFill>
                <a:latin typeface="Franklin Gothic Demi" pitchFamily="34" charset="0"/>
              </a:rPr>
              <a:t> </a:t>
            </a:r>
            <a:r>
              <a:rPr lang="es-PE" dirty="0">
                <a:solidFill>
                  <a:srgbClr val="00B0F0"/>
                </a:solidFill>
                <a:latin typeface="Franklin Gothic Demi" pitchFamily="34" charset="0"/>
              </a:rPr>
              <a:t>Funciones </a:t>
            </a:r>
            <a:r>
              <a:rPr lang="es-PE" dirty="0" smtClean="0">
                <a:solidFill>
                  <a:srgbClr val="00B0F0"/>
                </a:solidFill>
                <a:latin typeface="Franklin Gothic Demi" pitchFamily="34" charset="0"/>
              </a:rPr>
              <a:t>necesarias para paginar.</a:t>
            </a:r>
            <a:endParaRPr lang="es-PE" dirty="0">
              <a:solidFill>
                <a:srgbClr val="00B0F0"/>
              </a:solidFill>
              <a:latin typeface="Franklin Gothic Demi" pitchFamily="34" charset="0"/>
            </a:endParaRPr>
          </a:p>
          <a:p>
            <a:pPr marL="514350" indent="-514350" algn="just">
              <a:buAutoNum type="arabicPeriod"/>
            </a:pPr>
            <a:r>
              <a:rPr lang="es-PE" dirty="0" smtClean="0">
                <a:solidFill>
                  <a:srgbClr val="00B0F0"/>
                </a:solidFill>
                <a:latin typeface="Franklin Gothic Demi" pitchFamily="34" charset="0"/>
              </a:rPr>
              <a:t>records(); </a:t>
            </a:r>
            <a:r>
              <a:rPr lang="es-PE" sz="2000" dirty="0" smtClean="0">
                <a:solidFill>
                  <a:schemeClr val="tx1"/>
                </a:solidFill>
                <a:latin typeface="Franklin Gothic Demi" pitchFamily="34" charset="0"/>
              </a:rPr>
              <a:t>=&gt; Requiere el total de registros de la tabla a paginar ejemplo:</a:t>
            </a:r>
          </a:p>
          <a:p>
            <a:pPr algn="just"/>
            <a:r>
              <a:rPr lang="es-PE" dirty="0" smtClean="0">
                <a:solidFill>
                  <a:srgbClr val="00B0F0"/>
                </a:solidFill>
                <a:latin typeface="Franklin Gothic Demi" pitchFamily="34" charset="0"/>
              </a:rPr>
              <a:t> </a:t>
            </a:r>
            <a:r>
              <a:rPr lang="es-PE" dirty="0" smtClean="0">
                <a:solidFill>
                  <a:srgbClr val="0070C0"/>
                </a:solidFill>
                <a:latin typeface="Franklin Gothic Demi" pitchFamily="34" charset="0"/>
              </a:rPr>
              <a:t>$paginar</a:t>
            </a:r>
            <a:r>
              <a:rPr lang="es-PE" dirty="0" smtClean="0">
                <a:solidFill>
                  <a:srgbClr val="FF0000"/>
                </a:solidFill>
                <a:latin typeface="Franklin Gothic Demi" pitchFamily="34" charset="0"/>
              </a:rPr>
              <a:t>-&gt;</a:t>
            </a:r>
            <a:r>
              <a:rPr lang="es-PE" dirty="0" smtClean="0">
                <a:solidFill>
                  <a:srgbClr val="00B0F0"/>
                </a:solidFill>
                <a:latin typeface="Franklin Gothic Demi" pitchFamily="34" charset="0"/>
              </a:rPr>
              <a:t>records</a:t>
            </a:r>
            <a:r>
              <a:rPr lang="es-PE" dirty="0" smtClean="0">
                <a:solidFill>
                  <a:schemeClr val="accent1"/>
                </a:solidFill>
                <a:latin typeface="Franklin Gothic Demi" pitchFamily="34" charset="0"/>
              </a:rPr>
              <a:t>($</a:t>
            </a:r>
            <a:r>
              <a:rPr lang="es-PE" dirty="0" err="1" smtClean="0">
                <a:solidFill>
                  <a:schemeClr val="accent1"/>
                </a:solidFill>
                <a:latin typeface="Franklin Gothic Demi" pitchFamily="34" charset="0"/>
              </a:rPr>
              <a:t>total_registros</a:t>
            </a:r>
            <a:r>
              <a:rPr lang="es-PE" dirty="0" smtClean="0">
                <a:solidFill>
                  <a:srgbClr val="00B0F0"/>
                </a:solidFill>
                <a:latin typeface="Franklin Gothic Demi" pitchFamily="34" charset="0"/>
              </a:rPr>
              <a:t>);</a:t>
            </a:r>
          </a:p>
          <a:p>
            <a:pPr marL="514350" indent="-514350" algn="just">
              <a:buAutoNum type="arabicPeriod" startAt="2"/>
            </a:pPr>
            <a:r>
              <a:rPr lang="es-PE" dirty="0" smtClean="0">
                <a:solidFill>
                  <a:schemeClr val="accent1"/>
                </a:solidFill>
                <a:latin typeface="Franklin Gothic Demi" pitchFamily="34" charset="0"/>
              </a:rPr>
              <a:t>f: </a:t>
            </a:r>
            <a:r>
              <a:rPr lang="es-PE" dirty="0" err="1" smtClean="0">
                <a:solidFill>
                  <a:srgbClr val="00B0F0"/>
                </a:solidFill>
                <a:latin typeface="Franklin Gothic Demi" pitchFamily="34" charset="0"/>
              </a:rPr>
              <a:t>records_per_page</a:t>
            </a:r>
            <a:r>
              <a:rPr lang="es-PE" dirty="0" smtClean="0">
                <a:solidFill>
                  <a:srgbClr val="00B0F0"/>
                </a:solidFill>
                <a:latin typeface="Franklin Gothic Demi" pitchFamily="34" charset="0"/>
              </a:rPr>
              <a:t>();  </a:t>
            </a:r>
            <a:r>
              <a:rPr lang="es-PE" sz="2000" dirty="0" smtClean="0">
                <a:solidFill>
                  <a:schemeClr val="tx1"/>
                </a:solidFill>
                <a:latin typeface="Franklin Gothic Demi" pitchFamily="34" charset="0"/>
              </a:rPr>
              <a:t>=&gt; Requiere el numero de registros a mostrar por pagina. $mostrar = 10;</a:t>
            </a:r>
          </a:p>
          <a:p>
            <a:pPr algn="just"/>
            <a:r>
              <a:rPr lang="es-PE" dirty="0" smtClean="0">
                <a:solidFill>
                  <a:srgbClr val="00B0F0"/>
                </a:solidFill>
                <a:latin typeface="Franklin Gothic Demi" pitchFamily="34" charset="0"/>
              </a:rPr>
              <a:t>Ejemplo: </a:t>
            </a:r>
            <a:r>
              <a:rPr lang="es-PE" dirty="0" smtClean="0">
                <a:solidFill>
                  <a:srgbClr val="0070C0"/>
                </a:solidFill>
                <a:latin typeface="Franklin Gothic Demi" pitchFamily="34" charset="0"/>
              </a:rPr>
              <a:t>$paginar</a:t>
            </a:r>
            <a:r>
              <a:rPr lang="es-PE" dirty="0" smtClean="0">
                <a:solidFill>
                  <a:srgbClr val="FF0000"/>
                </a:solidFill>
                <a:latin typeface="Franklin Gothic Demi" pitchFamily="34" charset="0"/>
              </a:rPr>
              <a:t>-&gt;</a:t>
            </a:r>
            <a:r>
              <a:rPr lang="es-PE" dirty="0">
                <a:solidFill>
                  <a:srgbClr val="FF0000"/>
                </a:solidFill>
                <a:latin typeface="Franklin Gothic Demi" pitchFamily="34" charset="0"/>
              </a:rPr>
              <a:t> </a:t>
            </a:r>
            <a:r>
              <a:rPr lang="es-PE" dirty="0" err="1">
                <a:solidFill>
                  <a:srgbClr val="00B0F0"/>
                </a:solidFill>
                <a:latin typeface="Franklin Gothic Demi" pitchFamily="34" charset="0"/>
              </a:rPr>
              <a:t>records_per_page</a:t>
            </a:r>
            <a:r>
              <a:rPr lang="es-PE" dirty="0" smtClean="0">
                <a:solidFill>
                  <a:schemeClr val="accent1"/>
                </a:solidFill>
                <a:latin typeface="Franklin Gothic Demi" pitchFamily="34" charset="0"/>
              </a:rPr>
              <a:t>($mostrar</a:t>
            </a:r>
            <a:r>
              <a:rPr lang="es-PE" dirty="0" smtClean="0">
                <a:solidFill>
                  <a:srgbClr val="00B0F0"/>
                </a:solidFill>
                <a:latin typeface="Franklin Gothic Demi" pitchFamily="34" charset="0"/>
              </a:rPr>
              <a:t>); </a:t>
            </a:r>
          </a:p>
        </p:txBody>
      </p:sp>
      <p:sp>
        <p:nvSpPr>
          <p:cNvPr id="2" name="1 Título"/>
          <p:cNvSpPr>
            <a:spLocks noGrp="1"/>
          </p:cNvSpPr>
          <p:nvPr>
            <p:ph type="ctrTitle"/>
          </p:nvPr>
        </p:nvSpPr>
        <p:spPr>
          <a:xfrm>
            <a:off x="683568" y="2132856"/>
            <a:ext cx="8229600" cy="936104"/>
          </a:xfrm>
        </p:spPr>
        <p:txBody>
          <a:bodyPr>
            <a:noAutofit/>
          </a:bodyPr>
          <a:lstStyle/>
          <a:p>
            <a:r>
              <a:rPr lang="es-PE" sz="7200" b="1" dirty="0">
                <a:solidFill>
                  <a:srgbClr val="00B0F0"/>
                </a:solidFill>
              </a:rPr>
              <a:t>Z</a:t>
            </a:r>
            <a:r>
              <a:rPr lang="es-PE" sz="7200" b="1" dirty="0">
                <a:solidFill>
                  <a:schemeClr val="tx1"/>
                </a:solidFill>
              </a:rPr>
              <a:t>ebra_</a:t>
            </a:r>
            <a:r>
              <a:rPr lang="es-PE" sz="7200" b="1" dirty="0">
                <a:solidFill>
                  <a:srgbClr val="00B0F0"/>
                </a:solidFill>
              </a:rPr>
              <a:t>P</a:t>
            </a:r>
            <a:r>
              <a:rPr lang="es-PE" sz="7200" b="1" dirty="0">
                <a:solidFill>
                  <a:schemeClr val="tx1"/>
                </a:solidFill>
              </a:rPr>
              <a:t>agination</a:t>
            </a:r>
            <a:br>
              <a:rPr lang="es-PE" sz="7200" b="1" dirty="0">
                <a:solidFill>
                  <a:schemeClr val="tx1"/>
                </a:solidFill>
              </a:rPr>
            </a:br>
            <a:endParaRPr lang="es-PE" sz="7200" b="1" dirty="0">
              <a:solidFill>
                <a:schemeClr val="tx1"/>
              </a:solidFill>
            </a:endParaRPr>
          </a:p>
        </p:txBody>
      </p:sp>
      <p:sp>
        <p:nvSpPr>
          <p:cNvPr id="7" name="6 Marcador de fecha"/>
          <p:cNvSpPr>
            <a:spLocks noGrp="1"/>
          </p:cNvSpPr>
          <p:nvPr>
            <p:ph type="dt" sz="half" idx="10"/>
          </p:nvPr>
        </p:nvSpPr>
        <p:spPr/>
        <p:txBody>
          <a:bodyPr/>
          <a:lstStyle/>
          <a:p>
            <a:fld id="{E180BF90-3322-4C2F-A316-4C0DB8ECE7D8}" type="datetime1">
              <a:rPr lang="es-PE" smtClean="0"/>
              <a:t>10/07/2013</a:t>
            </a:fld>
            <a:endParaRPr lang="es-PE"/>
          </a:p>
        </p:txBody>
      </p:sp>
      <p:sp>
        <p:nvSpPr>
          <p:cNvPr id="8" name="7 Marcador de pie de página"/>
          <p:cNvSpPr>
            <a:spLocks noGrp="1"/>
          </p:cNvSpPr>
          <p:nvPr>
            <p:ph type="ftr" sz="quarter" idx="11"/>
          </p:nvPr>
        </p:nvSpPr>
        <p:spPr/>
        <p:txBody>
          <a:bodyPr/>
          <a:lstStyle/>
          <a:p>
            <a:r>
              <a:rPr lang="es-PE" smtClean="0"/>
              <a:t>Freddy Alcarazo | Youtube user: freddy0xal</a:t>
            </a:r>
            <a:endParaRPr lang="es-PE"/>
          </a:p>
        </p:txBody>
      </p:sp>
    </p:spTree>
    <p:extLst>
      <p:ext uri="{BB962C8B-B14F-4D97-AF65-F5344CB8AC3E}">
        <p14:creationId xmlns:p14="http://schemas.microsoft.com/office/powerpoint/2010/main" val="407257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9552" y="3200400"/>
            <a:ext cx="8136904" cy="3252936"/>
          </a:xfrm>
        </p:spPr>
        <p:txBody>
          <a:bodyPr>
            <a:normAutofit/>
          </a:bodyPr>
          <a:lstStyle/>
          <a:p>
            <a:pPr algn="just"/>
            <a:r>
              <a:rPr lang="es-PE" dirty="0" smtClean="0">
                <a:solidFill>
                  <a:srgbClr val="00B0F0"/>
                </a:solidFill>
                <a:latin typeface="Franklin Gothic Demi" pitchFamily="34" charset="0"/>
              </a:rPr>
              <a:t>3. </a:t>
            </a:r>
            <a:r>
              <a:rPr lang="es-PE" dirty="0" err="1" smtClean="0">
                <a:solidFill>
                  <a:srgbClr val="00B0F0"/>
                </a:solidFill>
                <a:latin typeface="Franklin Gothic Demi" pitchFamily="34" charset="0"/>
              </a:rPr>
              <a:t>get_page</a:t>
            </a:r>
            <a:r>
              <a:rPr lang="es-PE" dirty="0" smtClean="0">
                <a:solidFill>
                  <a:srgbClr val="00B0F0"/>
                </a:solidFill>
                <a:latin typeface="Franklin Gothic Demi" pitchFamily="34" charset="0"/>
              </a:rPr>
              <a:t> =&gt; </a:t>
            </a:r>
            <a:r>
              <a:rPr lang="es-PE" sz="2400" dirty="0" smtClean="0">
                <a:solidFill>
                  <a:schemeClr val="tx1"/>
                </a:solidFill>
                <a:latin typeface="Franklin Gothic Demi" pitchFamily="34" charset="0"/>
              </a:rPr>
              <a:t>Se emplea en la consulta que muestra los datos, también en la consulta debemos de emplear </a:t>
            </a:r>
            <a:r>
              <a:rPr lang="es-PE" sz="2400" dirty="0" err="1" smtClean="0">
                <a:solidFill>
                  <a:schemeClr val="tx1"/>
                </a:solidFill>
                <a:latin typeface="Franklin Gothic Demi" pitchFamily="34" charset="0"/>
              </a:rPr>
              <a:t>limit</a:t>
            </a:r>
            <a:r>
              <a:rPr lang="es-PE" sz="2400" dirty="0" smtClean="0">
                <a:solidFill>
                  <a:schemeClr val="tx1"/>
                </a:solidFill>
                <a:latin typeface="Franklin Gothic Demi" pitchFamily="34" charset="0"/>
              </a:rPr>
              <a:t> para poder usar </a:t>
            </a:r>
            <a:r>
              <a:rPr lang="es-PE" sz="2400" dirty="0" err="1" smtClean="0">
                <a:solidFill>
                  <a:schemeClr val="tx1"/>
                </a:solidFill>
                <a:latin typeface="Franklin Gothic Demi" pitchFamily="34" charset="0"/>
              </a:rPr>
              <a:t>get_page</a:t>
            </a:r>
            <a:r>
              <a:rPr lang="es-PE" sz="2400" dirty="0" smtClean="0">
                <a:solidFill>
                  <a:schemeClr val="tx1"/>
                </a:solidFill>
                <a:latin typeface="Franklin Gothic Demi" pitchFamily="34" charset="0"/>
              </a:rPr>
              <a:t>();  Devuelve el número de la pagina en donde estamos a este le resta 1 y luego se multiplica por el numero de resultados por pagina a </a:t>
            </a:r>
            <a:r>
              <a:rPr lang="es-PE" sz="2400" dirty="0" err="1" smtClean="0">
                <a:solidFill>
                  <a:schemeClr val="tx1"/>
                </a:solidFill>
                <a:latin typeface="Franklin Gothic Demi" pitchFamily="34" charset="0"/>
              </a:rPr>
              <a:t>a</a:t>
            </a:r>
            <a:r>
              <a:rPr lang="es-PE" sz="2400" dirty="0" smtClean="0">
                <a:solidFill>
                  <a:schemeClr val="tx1"/>
                </a:solidFill>
                <a:latin typeface="Franklin Gothic Demi" pitchFamily="34" charset="0"/>
              </a:rPr>
              <a:t> mostrar. Ejemplo:</a:t>
            </a:r>
          </a:p>
          <a:p>
            <a:pPr algn="just"/>
            <a:r>
              <a:rPr lang="es-PE" sz="2400" dirty="0" smtClean="0">
                <a:solidFill>
                  <a:srgbClr val="00B050"/>
                </a:solidFill>
                <a:latin typeface="Franklin Gothic Demi" pitchFamily="34" charset="0"/>
              </a:rPr>
              <a:t>(($paginar-&gt;</a:t>
            </a:r>
            <a:r>
              <a:rPr lang="es-PE" sz="2400" dirty="0" err="1" smtClean="0">
                <a:solidFill>
                  <a:srgbClr val="00B050"/>
                </a:solidFill>
                <a:latin typeface="Franklin Gothic Demi" pitchFamily="34" charset="0"/>
              </a:rPr>
              <a:t>get_page</a:t>
            </a:r>
            <a:r>
              <a:rPr lang="es-PE" sz="2400" dirty="0" smtClean="0">
                <a:solidFill>
                  <a:srgbClr val="00B050"/>
                </a:solidFill>
                <a:latin typeface="Franklin Gothic Demi" pitchFamily="34" charset="0"/>
              </a:rPr>
              <a:t>() – 1) * $</a:t>
            </a:r>
            <a:r>
              <a:rPr lang="es-PE" sz="2400" dirty="0" err="1" smtClean="0">
                <a:solidFill>
                  <a:srgbClr val="00B050"/>
                </a:solidFill>
                <a:latin typeface="Franklin Gothic Demi" pitchFamily="34" charset="0"/>
              </a:rPr>
              <a:t>resul_x_pagina</a:t>
            </a:r>
            <a:r>
              <a:rPr lang="es-PE" sz="2400" dirty="0" smtClean="0">
                <a:solidFill>
                  <a:srgbClr val="00B050"/>
                </a:solidFill>
                <a:latin typeface="Franklin Gothic Demi" pitchFamily="34" charset="0"/>
              </a:rPr>
              <a:t>)</a:t>
            </a:r>
          </a:p>
        </p:txBody>
      </p:sp>
      <p:sp>
        <p:nvSpPr>
          <p:cNvPr id="2" name="1 Título"/>
          <p:cNvSpPr>
            <a:spLocks noGrp="1"/>
          </p:cNvSpPr>
          <p:nvPr>
            <p:ph type="ctrTitle"/>
          </p:nvPr>
        </p:nvSpPr>
        <p:spPr>
          <a:xfrm>
            <a:off x="683568" y="2132856"/>
            <a:ext cx="8229600" cy="936104"/>
          </a:xfrm>
        </p:spPr>
        <p:txBody>
          <a:bodyPr>
            <a:noAutofit/>
          </a:bodyPr>
          <a:lstStyle/>
          <a:p>
            <a:r>
              <a:rPr lang="es-PE" sz="7200" b="1" dirty="0" smtClean="0">
                <a:solidFill>
                  <a:srgbClr val="00B0F0"/>
                </a:solidFill>
              </a:rPr>
              <a:t>Z</a:t>
            </a:r>
            <a:r>
              <a:rPr lang="es-PE" sz="7200" b="1" dirty="0" smtClean="0">
                <a:solidFill>
                  <a:schemeClr val="tx1"/>
                </a:solidFill>
              </a:rPr>
              <a:t>ebra_</a:t>
            </a:r>
            <a:r>
              <a:rPr lang="es-PE" sz="7200" b="1" dirty="0" smtClean="0">
                <a:solidFill>
                  <a:srgbClr val="00B0F0"/>
                </a:solidFill>
              </a:rPr>
              <a:t>P</a:t>
            </a:r>
            <a:r>
              <a:rPr lang="es-PE" sz="7200" b="1" dirty="0" smtClean="0">
                <a:solidFill>
                  <a:schemeClr val="tx1"/>
                </a:solidFill>
              </a:rPr>
              <a:t>agination</a:t>
            </a:r>
            <a:br>
              <a:rPr lang="es-PE" sz="7200" b="1" dirty="0" smtClean="0">
                <a:solidFill>
                  <a:schemeClr val="tx1"/>
                </a:solidFill>
              </a:rPr>
            </a:br>
            <a:endParaRPr lang="es-PE" sz="7200" b="1" dirty="0">
              <a:solidFill>
                <a:schemeClr val="tx1"/>
              </a:solidFill>
            </a:endParaRPr>
          </a:p>
        </p:txBody>
      </p:sp>
      <p:sp>
        <p:nvSpPr>
          <p:cNvPr id="4" name="3 Marcador de fecha"/>
          <p:cNvSpPr>
            <a:spLocks noGrp="1"/>
          </p:cNvSpPr>
          <p:nvPr>
            <p:ph type="dt" sz="half" idx="10"/>
          </p:nvPr>
        </p:nvSpPr>
        <p:spPr/>
        <p:txBody>
          <a:bodyPr/>
          <a:lstStyle/>
          <a:p>
            <a:fld id="{C0FEE986-1731-4C66-B879-1B84598EF55E}" type="datetime1">
              <a:rPr lang="es-PE" smtClean="0"/>
              <a:t>10/07/2013</a:t>
            </a:fld>
            <a:endParaRPr lang="es-PE"/>
          </a:p>
        </p:txBody>
      </p:sp>
      <p:sp>
        <p:nvSpPr>
          <p:cNvPr id="6" name="5 Marcador de pie de página"/>
          <p:cNvSpPr>
            <a:spLocks noGrp="1"/>
          </p:cNvSpPr>
          <p:nvPr>
            <p:ph type="ftr" sz="quarter" idx="11"/>
          </p:nvPr>
        </p:nvSpPr>
        <p:spPr/>
        <p:txBody>
          <a:bodyPr/>
          <a:lstStyle/>
          <a:p>
            <a:r>
              <a:rPr lang="es-PE" smtClean="0"/>
              <a:t>Freddy Alcarazo | Youtube user: freddy0xal</a:t>
            </a:r>
            <a:endParaRPr lang="es-PE"/>
          </a:p>
        </p:txBody>
      </p:sp>
    </p:spTree>
    <p:extLst>
      <p:ext uri="{BB962C8B-B14F-4D97-AF65-F5344CB8AC3E}">
        <p14:creationId xmlns:p14="http://schemas.microsoft.com/office/powerpoint/2010/main" val="2849733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9552" y="3200400"/>
            <a:ext cx="8136904" cy="3252936"/>
          </a:xfrm>
        </p:spPr>
        <p:txBody>
          <a:bodyPr>
            <a:normAutofit/>
          </a:bodyPr>
          <a:lstStyle/>
          <a:p>
            <a:pPr algn="just"/>
            <a:r>
              <a:rPr lang="es-PE" dirty="0" smtClean="0">
                <a:solidFill>
                  <a:srgbClr val="00B0F0"/>
                </a:solidFill>
                <a:latin typeface="Franklin Gothic Demi" pitchFamily="34" charset="0"/>
              </a:rPr>
              <a:t>Por ultimo Imprimir </a:t>
            </a:r>
            <a:r>
              <a:rPr lang="es-PE" dirty="0">
                <a:solidFill>
                  <a:srgbClr val="00B0F0"/>
                </a:solidFill>
                <a:latin typeface="Franklin Gothic Demi" pitchFamily="34" charset="0"/>
              </a:rPr>
              <a:t>la </a:t>
            </a:r>
            <a:r>
              <a:rPr lang="es-PE" dirty="0" err="1">
                <a:solidFill>
                  <a:srgbClr val="00B0F0"/>
                </a:solidFill>
                <a:latin typeface="Franklin Gothic Demi" pitchFamily="34" charset="0"/>
              </a:rPr>
              <a:t>paginacion</a:t>
            </a:r>
            <a:r>
              <a:rPr lang="es-PE" dirty="0">
                <a:solidFill>
                  <a:srgbClr val="00B0F0"/>
                </a:solidFill>
                <a:latin typeface="Franklin Gothic Demi" pitchFamily="34" charset="0"/>
              </a:rPr>
              <a:t> : </a:t>
            </a:r>
          </a:p>
          <a:p>
            <a:pPr marL="457200" indent="-457200" algn="just">
              <a:buFontTx/>
              <a:buChar char="-"/>
            </a:pPr>
            <a:r>
              <a:rPr lang="es-PE" dirty="0">
                <a:solidFill>
                  <a:srgbClr val="00B0F0"/>
                </a:solidFill>
                <a:latin typeface="Franklin Gothic Demi" pitchFamily="34" charset="0"/>
              </a:rPr>
              <a:t>Se utiliza la función :</a:t>
            </a:r>
          </a:p>
          <a:p>
            <a:pPr marL="457200" indent="-457200" algn="just">
              <a:buFontTx/>
              <a:buChar char="-"/>
            </a:pPr>
            <a:r>
              <a:rPr lang="es-PE" dirty="0" err="1">
                <a:solidFill>
                  <a:srgbClr val="92D050"/>
                </a:solidFill>
                <a:latin typeface="Franklin Gothic Demi" pitchFamily="34" charset="0"/>
              </a:rPr>
              <a:t>Render</a:t>
            </a:r>
            <a:r>
              <a:rPr lang="es-PE" dirty="0">
                <a:solidFill>
                  <a:srgbClr val="92D050"/>
                </a:solidFill>
                <a:latin typeface="Franklin Gothic Demi" pitchFamily="34" charset="0"/>
              </a:rPr>
              <a:t>(); </a:t>
            </a:r>
            <a:r>
              <a:rPr lang="es-PE" dirty="0">
                <a:solidFill>
                  <a:schemeClr val="bg2">
                    <a:lumMod val="25000"/>
                  </a:schemeClr>
                </a:solidFill>
                <a:latin typeface="Franklin Gothic Demi" pitchFamily="34" charset="0"/>
              </a:rPr>
              <a:t>de </a:t>
            </a:r>
            <a:r>
              <a:rPr lang="es-PE" sz="2800" b="1" dirty="0">
                <a:solidFill>
                  <a:srgbClr val="00B0F0"/>
                </a:solidFill>
              </a:rPr>
              <a:t>Z</a:t>
            </a:r>
            <a:r>
              <a:rPr lang="es-PE" sz="2800" b="1" dirty="0">
                <a:solidFill>
                  <a:schemeClr val="tx1"/>
                </a:solidFill>
              </a:rPr>
              <a:t>ebra_</a:t>
            </a:r>
            <a:r>
              <a:rPr lang="es-PE" sz="2800" b="1" dirty="0">
                <a:solidFill>
                  <a:srgbClr val="00B0F0"/>
                </a:solidFill>
              </a:rPr>
              <a:t>P</a:t>
            </a:r>
            <a:r>
              <a:rPr lang="es-PE" sz="2800" b="1" dirty="0">
                <a:solidFill>
                  <a:schemeClr val="tx1"/>
                </a:solidFill>
              </a:rPr>
              <a:t>agination</a:t>
            </a:r>
          </a:p>
          <a:p>
            <a:pPr marL="457200" indent="-457200" algn="just">
              <a:buFontTx/>
              <a:buChar char="-"/>
            </a:pPr>
            <a:r>
              <a:rPr lang="es-PE" sz="2800" b="1" dirty="0">
                <a:solidFill>
                  <a:schemeClr val="tx1"/>
                </a:solidFill>
                <a:latin typeface="Franklin Gothic Demi" pitchFamily="34" charset="0"/>
              </a:rPr>
              <a:t>Ejemplo: </a:t>
            </a:r>
          </a:p>
          <a:p>
            <a:pPr marL="457200" indent="-457200" algn="just">
              <a:buFontTx/>
              <a:buChar char="-"/>
            </a:pPr>
            <a:r>
              <a:rPr lang="es-PE" sz="2800" b="1" dirty="0">
                <a:solidFill>
                  <a:schemeClr val="tx1"/>
                </a:solidFill>
                <a:latin typeface="Franklin Gothic Demi" pitchFamily="34" charset="0"/>
              </a:rPr>
              <a:t>&lt;?</a:t>
            </a:r>
            <a:r>
              <a:rPr lang="es-PE" sz="2800" b="1" dirty="0" err="1">
                <a:solidFill>
                  <a:schemeClr val="tx1"/>
                </a:solidFill>
                <a:latin typeface="Franklin Gothic Demi" pitchFamily="34" charset="0"/>
              </a:rPr>
              <a:t>php</a:t>
            </a:r>
            <a:r>
              <a:rPr lang="es-PE" sz="2800" b="1" dirty="0">
                <a:solidFill>
                  <a:schemeClr val="tx1"/>
                </a:solidFill>
                <a:latin typeface="Franklin Gothic Demi" pitchFamily="34" charset="0"/>
              </a:rPr>
              <a:t> $paginar-&gt;</a:t>
            </a:r>
            <a:r>
              <a:rPr lang="es-PE" sz="2800" b="1" dirty="0" err="1">
                <a:solidFill>
                  <a:schemeClr val="tx1"/>
                </a:solidFill>
                <a:latin typeface="Franklin Gothic Demi" pitchFamily="34" charset="0"/>
              </a:rPr>
              <a:t>render</a:t>
            </a:r>
            <a:r>
              <a:rPr lang="es-PE" sz="2800" b="1" dirty="0">
                <a:solidFill>
                  <a:schemeClr val="tx1"/>
                </a:solidFill>
                <a:latin typeface="Franklin Gothic Demi" pitchFamily="34" charset="0"/>
              </a:rPr>
              <a:t>(); </a:t>
            </a:r>
            <a:r>
              <a:rPr lang="es-PE" sz="2800" b="1" dirty="0" smtClean="0">
                <a:solidFill>
                  <a:schemeClr val="tx1"/>
                </a:solidFill>
                <a:latin typeface="Franklin Gothic Demi" pitchFamily="34" charset="0"/>
              </a:rPr>
              <a:t>?&gt;</a:t>
            </a:r>
          </a:p>
          <a:p>
            <a:pPr marL="457200" indent="-457200" algn="just">
              <a:buFontTx/>
              <a:buChar char="-"/>
            </a:pPr>
            <a:endParaRPr lang="es-PE" dirty="0">
              <a:solidFill>
                <a:srgbClr val="00B0F0"/>
              </a:solidFill>
              <a:latin typeface="Franklin Gothic Demi" pitchFamily="34" charset="0"/>
            </a:endParaRPr>
          </a:p>
        </p:txBody>
      </p:sp>
      <p:sp>
        <p:nvSpPr>
          <p:cNvPr id="2" name="1 Título"/>
          <p:cNvSpPr>
            <a:spLocks noGrp="1"/>
          </p:cNvSpPr>
          <p:nvPr>
            <p:ph type="ctrTitle"/>
          </p:nvPr>
        </p:nvSpPr>
        <p:spPr>
          <a:xfrm>
            <a:off x="683568" y="2132856"/>
            <a:ext cx="8229600" cy="936104"/>
          </a:xfrm>
        </p:spPr>
        <p:txBody>
          <a:bodyPr>
            <a:noAutofit/>
          </a:bodyPr>
          <a:lstStyle/>
          <a:p>
            <a:r>
              <a:rPr lang="es-PE" sz="7200" b="1" dirty="0" smtClean="0">
                <a:solidFill>
                  <a:srgbClr val="00B0F0"/>
                </a:solidFill>
              </a:rPr>
              <a:t>Z</a:t>
            </a:r>
            <a:r>
              <a:rPr lang="es-PE" sz="7200" b="1" dirty="0" smtClean="0">
                <a:solidFill>
                  <a:schemeClr val="tx1"/>
                </a:solidFill>
              </a:rPr>
              <a:t>ebra_</a:t>
            </a:r>
            <a:r>
              <a:rPr lang="es-PE" sz="7200" b="1" dirty="0" smtClean="0">
                <a:solidFill>
                  <a:srgbClr val="00B0F0"/>
                </a:solidFill>
              </a:rPr>
              <a:t>P</a:t>
            </a:r>
            <a:r>
              <a:rPr lang="es-PE" sz="7200" b="1" dirty="0" smtClean="0">
                <a:solidFill>
                  <a:schemeClr val="tx1"/>
                </a:solidFill>
              </a:rPr>
              <a:t>agination</a:t>
            </a:r>
            <a:br>
              <a:rPr lang="es-PE" sz="7200" b="1" dirty="0" smtClean="0">
                <a:solidFill>
                  <a:schemeClr val="tx1"/>
                </a:solidFill>
              </a:rPr>
            </a:br>
            <a:endParaRPr lang="es-PE" sz="7200" b="1" dirty="0">
              <a:solidFill>
                <a:schemeClr val="tx1"/>
              </a:solidFill>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5805264"/>
            <a:ext cx="4139301" cy="648072"/>
          </a:xfrm>
          <a:prstGeom prst="rect">
            <a:avLst/>
          </a:prstGeom>
        </p:spPr>
      </p:pic>
      <p:sp>
        <p:nvSpPr>
          <p:cNvPr id="9" name="8 Marcador de fecha"/>
          <p:cNvSpPr>
            <a:spLocks noGrp="1"/>
          </p:cNvSpPr>
          <p:nvPr>
            <p:ph type="dt" sz="half" idx="10"/>
          </p:nvPr>
        </p:nvSpPr>
        <p:spPr/>
        <p:txBody>
          <a:bodyPr/>
          <a:lstStyle/>
          <a:p>
            <a:fld id="{9FAF0E68-9DA7-49A7-BD65-8B854D3521AB}" type="datetime1">
              <a:rPr lang="es-PE" smtClean="0"/>
              <a:t>10/07/2013</a:t>
            </a:fld>
            <a:endParaRPr lang="es-PE"/>
          </a:p>
        </p:txBody>
      </p:sp>
      <p:sp>
        <p:nvSpPr>
          <p:cNvPr id="10" name="9 Marcador de pie de página"/>
          <p:cNvSpPr>
            <a:spLocks noGrp="1"/>
          </p:cNvSpPr>
          <p:nvPr>
            <p:ph type="ftr" sz="quarter" idx="11"/>
          </p:nvPr>
        </p:nvSpPr>
        <p:spPr/>
        <p:txBody>
          <a:bodyPr/>
          <a:lstStyle/>
          <a:p>
            <a:r>
              <a:rPr lang="es-PE" smtClean="0"/>
              <a:t>Freddy Alcarazo | Youtube user: freddy0xal</a:t>
            </a:r>
            <a:endParaRPr lang="es-PE"/>
          </a:p>
        </p:txBody>
      </p:sp>
    </p:spTree>
    <p:extLst>
      <p:ext uri="{BB962C8B-B14F-4D97-AF65-F5344CB8AC3E}">
        <p14:creationId xmlns:p14="http://schemas.microsoft.com/office/powerpoint/2010/main" val="1664518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397</TotalTime>
  <Words>393</Words>
  <Application>Microsoft Office PowerPoint</Application>
  <PresentationFormat>Presentación en pantalla (4:3)</PresentationFormat>
  <Paragraphs>54</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Equidad</vt:lpstr>
      <vt:lpstr>Paginación de Datos </vt:lpstr>
      <vt:lpstr>Zebra_Pagination </vt:lpstr>
      <vt:lpstr>Zebra_Pagination </vt:lpstr>
      <vt:lpstr>Zebra_Pagination </vt:lpstr>
      <vt:lpstr>Zebra_Pagination </vt:lpstr>
      <vt:lpstr>Zebra_Pagination </vt:lpstr>
      <vt:lpstr>Zebra_Pagination </vt:lpstr>
      <vt:lpstr>Zebra_Pagination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Zebra_Pagination</dc:title>
  <dc:creator>google</dc:creator>
  <cp:lastModifiedBy>google</cp:lastModifiedBy>
  <cp:revision>11</cp:revision>
  <dcterms:created xsi:type="dcterms:W3CDTF">2013-07-10T20:30:13Z</dcterms:created>
  <dcterms:modified xsi:type="dcterms:W3CDTF">2013-07-11T03:07:31Z</dcterms:modified>
</cp:coreProperties>
</file>