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2"/>
  </p:notesMasterIdLst>
  <p:handoutMasterIdLst>
    <p:handoutMasterId r:id="rId13"/>
  </p:handoutMasterIdLst>
  <p:sldIdLst>
    <p:sldId id="306" r:id="rId5"/>
    <p:sldId id="308" r:id="rId6"/>
    <p:sldId id="314" r:id="rId7"/>
    <p:sldId id="315" r:id="rId8"/>
    <p:sldId id="316" r:id="rId9"/>
    <p:sldId id="317" r:id="rId10"/>
    <p:sldId id="312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9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B1B801B-F4B8-459C-A0DB-42C00BB61E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B2DC45-33C8-4ACD-A8B4-824FC0BA71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54181-0B45-450D-B35E-7AF7AACE2E53}" type="datetime1">
              <a:rPr lang="ru-RU" smtClean="0"/>
              <a:t>13.09.2022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B46A40-0BDE-4957-9061-2503F40313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38A883-27AD-4BB1-B0C8-1BEB96FD4C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35BD9-EE19-4F70-92E5-2D59E67BD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4861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35D3A4-2A58-4C50-BCBA-FDFC20DE69E5}" type="datetime1">
              <a:rPr lang="ru-RU" noProof="0" smtClean="0"/>
              <a:t>13.09.2022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30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25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668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41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433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573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70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Графический объект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4" name="Графический объект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6" name="Графический объект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Графический объект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4" name="Графический объект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6" name="Графический объект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7" name="Объект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0" name="Рисунок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1" name="Рисунок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Рисунок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2" name="Рисунок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0" name="Рисунок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8" name="Графический объект 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0" name="Графический объект 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2" name="Графический объект 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Слайд с заголовком 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Графический объект 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1" name="Графический объект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3" name="Графический объект 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олько заголовок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Графический объект 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3" name="Графический объект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7" name="Графический объект 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Графический объект 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9" name="Графический объект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оловок раздела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Графический объект 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5" name="Графический объект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6" name="Графический объект 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7" name="Графический объект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1" name="Графический объект 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3" name="Графический объект 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Графический объект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1" name="Графический объект 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Графический объект 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2" name="Графический объект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4" name="Графический объект 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/>
              <a:t>University app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sz="2000" dirty="0">
                <a:solidFill>
                  <a:schemeClr val="bg1"/>
                </a:solidFill>
              </a:rPr>
              <a:t>Валитов Дамир</a:t>
            </a: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5400" dirty="0"/>
              <a:t>Main Activity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/>
              <a:t>В </a:t>
            </a:r>
            <a:r>
              <a:rPr lang="en-US" sz="2000" dirty="0"/>
              <a:t>Main Activity</a:t>
            </a:r>
            <a:r>
              <a:rPr lang="ru-RU" sz="2000" dirty="0"/>
              <a:t> пользователь видит 2 кнопки, переносящих его в список групп и список студентов.</a:t>
            </a:r>
            <a:endParaRPr lang="ru-RU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University app</a:t>
            </a:r>
            <a:endParaRPr lang="ru-RU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smtClean="0"/>
              <a:pPr rtl="0"/>
              <a:t>2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617A0E-F992-9433-0B83-67A0EC02F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264" y="1109241"/>
            <a:ext cx="2962512" cy="528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Group List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/>
              <a:t>Список групп содержит 2 кнопки: Добавить группу и кнопка отмены, переносящая пользователя в </a:t>
            </a:r>
            <a:r>
              <a:rPr lang="en-US" dirty="0"/>
              <a:t>Main Activity.</a:t>
            </a:r>
            <a:endParaRPr lang="ru-RU" dirty="0"/>
          </a:p>
          <a:p>
            <a:pPr rtl="0"/>
            <a:r>
              <a:rPr lang="ru-RU" dirty="0"/>
              <a:t>Список реализован с помощью </a:t>
            </a:r>
            <a:r>
              <a:rPr lang="en-US" dirty="0"/>
              <a:t>Recycler View, </a:t>
            </a:r>
            <a:r>
              <a:rPr lang="ru-RU" dirty="0"/>
              <a:t>адаптера к нему и отдельного </a:t>
            </a:r>
            <a:r>
              <a:rPr lang="en-US" dirty="0"/>
              <a:t>layout</a:t>
            </a:r>
            <a:r>
              <a:rPr lang="ru-RU" dirty="0"/>
              <a:t> (</a:t>
            </a:r>
            <a:r>
              <a:rPr lang="en-US" dirty="0"/>
              <a:t>item_group.xml), </a:t>
            </a:r>
            <a:r>
              <a:rPr lang="ru-RU" dirty="0"/>
              <a:t>который является элементами </a:t>
            </a:r>
            <a:r>
              <a:rPr lang="en-US" dirty="0"/>
              <a:t>Recycler View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University app</a:t>
            </a:r>
            <a:endParaRPr lang="ru-RU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smtClean="0"/>
              <a:pPr rtl="0"/>
              <a:t>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266DE0-BB84-13EC-25F8-562606D6D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946" y="1333410"/>
            <a:ext cx="2892917" cy="517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3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New Group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/>
              <a:t>Нажав на кнопку «Добавить», пользователь попадает на </a:t>
            </a:r>
            <a:r>
              <a:rPr lang="en-US" dirty="0"/>
              <a:t>New Group</a:t>
            </a:r>
            <a:r>
              <a:rPr lang="ru-RU" dirty="0"/>
              <a:t> </a:t>
            </a:r>
            <a:r>
              <a:rPr lang="en-US" dirty="0"/>
              <a:t>Activity</a:t>
            </a:r>
            <a:r>
              <a:rPr lang="ru-RU" dirty="0"/>
              <a:t>, где вводит данные: название факультета и номер группы. Далее они попадают в БД и присваиваются сущности «</a:t>
            </a:r>
            <a:r>
              <a:rPr lang="en-US" dirty="0"/>
              <a:t>Group</a:t>
            </a:r>
            <a:r>
              <a:rPr lang="ru-RU" dirty="0"/>
              <a:t>».</a:t>
            </a:r>
            <a:endParaRPr lang="en-US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University app</a:t>
            </a:r>
            <a:endParaRPr lang="ru-RU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smtClean="0"/>
              <a:pPr rtl="0"/>
              <a:t>4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DA2252-A91C-823E-53D1-FC3BC9355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424" y="1335024"/>
            <a:ext cx="2892918" cy="514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7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Update Group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/>
              <a:t>Нажав на элемент </a:t>
            </a:r>
            <a:r>
              <a:rPr lang="en-US" dirty="0"/>
              <a:t>Recycler View, </a:t>
            </a:r>
            <a:r>
              <a:rPr lang="ru-RU" dirty="0"/>
              <a:t>пользователь может выбрать 3 варианта: </a:t>
            </a:r>
          </a:p>
          <a:p>
            <a:pPr rtl="0"/>
            <a:r>
              <a:rPr lang="ru-RU" dirty="0"/>
              <a:t>1) Изменить имеющуюся группу </a:t>
            </a:r>
          </a:p>
          <a:p>
            <a:pPr rtl="0"/>
            <a:r>
              <a:rPr lang="ru-RU" dirty="0"/>
              <a:t>2) Удалить ее</a:t>
            </a:r>
          </a:p>
          <a:p>
            <a:pPr rtl="0"/>
            <a:r>
              <a:rPr lang="ru-RU" dirty="0"/>
              <a:t>3) Отмена</a:t>
            </a:r>
          </a:p>
          <a:p>
            <a:pPr rtl="0"/>
            <a:r>
              <a:rPr lang="ru-RU" dirty="0"/>
              <a:t>Выбрав первый вариант, пользователь попадает на новую активность, где может отредактировать группу.</a:t>
            </a:r>
            <a:endParaRPr lang="en-US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University app</a:t>
            </a:r>
            <a:endParaRPr lang="ru-RU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smtClean="0"/>
              <a:pPr rtl="0"/>
              <a:t>5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E21D8A-490B-04C4-DDDC-A4054A46D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424" y="1310624"/>
            <a:ext cx="2945757" cy="522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1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Students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/>
              <a:t>Функционал и реализация списка учеников идентичен списку групп</a:t>
            </a:r>
            <a:endParaRPr lang="en-US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University app</a:t>
            </a:r>
            <a:endParaRPr lang="ru-RU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smtClean="0"/>
              <a:pPr rtl="0"/>
              <a:t>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AC14AF-7409-A961-0937-ED0316BE9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424" y="1286335"/>
            <a:ext cx="2945758" cy="525257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92000DA-F836-CE95-7097-567998F6E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807" y="5024226"/>
            <a:ext cx="5144218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0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Номер слайда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smtClean="0"/>
              <a:pPr rtl="0"/>
              <a:t>7</a:t>
            </a:fld>
            <a:endParaRPr lang="ru-RU"/>
          </a:p>
        </p:txBody>
      </p:sp>
      <p:sp>
        <p:nvSpPr>
          <p:cNvPr id="23" name="Нижний колонтитул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University app</a:t>
            </a:r>
            <a:endParaRPr lang="ru-RU" dirty="0"/>
          </a:p>
        </p:txBody>
      </p:sp>
      <p:pic>
        <p:nvPicPr>
          <p:cNvPr id="9" name="Рисунок 8" descr="горы на закате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Рисунок 10" descr="горы на закате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Спасибо</a:t>
            </a:r>
          </a:p>
        </p:txBody>
      </p:sp>
      <p:pic>
        <p:nvPicPr>
          <p:cNvPr id="15" name="Рисунок 14" descr="горы под рассветным небом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Рисунок 12" descr="горы под ночным небом перед рассветом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2_TF89338750_Win32.potx" id="{1C3AEEAC-0F27-4CFA-8ACD-9680D3AD60AA}" vid="{6E63C9F9-8FC9-48F9-9811-2BE3375EB0F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{3C4F171D-3E77-4A60-9C51-2864328A6278}tf89338750_win32</Template>
  <TotalTime>34</TotalTime>
  <Words>181</Words>
  <Application>Microsoft Office PowerPoint</Application>
  <PresentationFormat>Широкоэкранный</PresentationFormat>
  <Paragraphs>37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Univers</vt:lpstr>
      <vt:lpstr>GradientUnivers</vt:lpstr>
      <vt:lpstr>University app</vt:lpstr>
      <vt:lpstr>Main Activity</vt:lpstr>
      <vt:lpstr>Group List</vt:lpstr>
      <vt:lpstr>New Group</vt:lpstr>
      <vt:lpstr>Update Group</vt:lpstr>
      <vt:lpstr>Students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app</dc:title>
  <dc:creator>Дамир</dc:creator>
  <cp:lastModifiedBy>Дамир</cp:lastModifiedBy>
  <cp:revision>1</cp:revision>
  <dcterms:created xsi:type="dcterms:W3CDTF">2022-09-13T12:37:57Z</dcterms:created>
  <dcterms:modified xsi:type="dcterms:W3CDTF">2022-09-13T13:12:01Z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