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67" r:id="rId5"/>
    <p:sldId id="266" r:id="rId6"/>
    <p:sldId id="268" r:id="rId7"/>
    <p:sldId id="269" r:id="rId8"/>
    <p:sldId id="27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0E988-0E53-4576-9AF6-061A69C37B54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FD791-8B42-4D59-9CF0-F06A56745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4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you’ve seen docker done well using dotnet core, you’ll agree docker empowers a CI/CD pipeline so simple you could trust an intern to trigger the release.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25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David and I made just enough mistakes to break into this industry 5 years ago after pursuing a degree in education. </a:t>
            </a:r>
          </a:p>
          <a:p>
            <a:r>
              <a:rPr lang="en-US" dirty="0"/>
              <a:t>I wanted to be a teacher because I’ve historically lacked confidence and if it weren’t for the teachers I’ve had, I wouldn’t have the courage to do the things I do.</a:t>
            </a:r>
          </a:p>
          <a:p>
            <a:r>
              <a:rPr lang="en-US" dirty="0"/>
              <a:t>That said, I’m giving this presentation not as an educator or engineer, but as a catalyst for confidence.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6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you’d like to follow along with the demo towards the end of this presentation: get started by following the instructions in the Scripts README.md.</a:t>
            </a:r>
          </a:p>
          <a:p>
            <a:r>
              <a:rPr lang="en-US" dirty="0"/>
              <a:t>I’m going to running the demo from within Microsoft Sandbox. That means I’ll be running docker containers on a virtual machine.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44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you’re watching at home, I do not recommend taking a shot every time I say containers.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41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make more sense when we look at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FD791-8B42-4D59-9CF0-F06A567451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7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BDDE-B978-4F8D-8412-AEFF1E679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3FBFA-ABCB-4D9E-8085-68EDE8FA2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2944B-EA28-4DE8-A8CB-D30241BD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2FB56-3AA9-4818-B6DB-C1EEF78B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293F2-3ADB-4747-82BE-9057C1D2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1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E636-8FB7-4C9E-89AE-0C2FAE67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F8C09-97C4-4CF2-BDD2-389D86B2E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1AED8-0088-44FF-93F7-E8AFE303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581E6-EFB5-4B34-A3FA-7AF7E818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CF912-E2EB-46A9-B5DB-019CE320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2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ECFA9-1814-4B0B-8484-FA1B07B22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BEBC3-29C5-47D5-9D74-A166D9A0A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A77A1-6591-403E-A046-8F6C3BA8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FD09-0286-4EA8-B1E6-BE52CA71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6C0E5-8E0F-4F23-8116-E8980704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7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187D-E0E3-4A3B-91DE-3B9E0E63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1EE99-8D97-4434-9BFE-E35D9DF8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1A03E-8D91-4DE7-94EA-ED4A5EA3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99953-1471-45D7-A342-CF1E6CA3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9B902-F85A-43AA-ACDF-160CA889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1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BAA1-D224-4594-ADFB-71207DFE2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9E1DC-4AC0-4C16-8804-4F337A457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B36D2-5433-4081-A7E0-61F452B4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DDA11-DBBE-40C9-B00F-0D430280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55114-2672-4B58-B686-8E9BB152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5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AAE2-3405-41EE-8A8A-96D39E0C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5F5A-883D-42BE-B90D-61AF24BF1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DDD1D-435C-47B5-99F9-2F1B1FE03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F4449-41CD-41D2-8D63-90BFCDD9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B3088-6365-4EA1-932A-951BD210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3F812-ABE9-4F45-81EB-6C44A9EE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3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A91F-62E2-4D03-A9E9-AF5A6389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9DC73-4BE5-4115-8A88-17B54C39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392E5-1CDA-4F15-B30A-5DFC047F2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E98B9-B48B-47BE-BF1C-E2B0B4A22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7841F-3A03-4A38-8836-E5C71F003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58EF4-6F62-42C9-8C7B-53A470AE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5F23B-15DE-4E24-B6E3-5F4D4E2E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93B56-FFE1-4FB9-8E05-3A21C830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3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31FF-FD1E-40AA-B7F3-00D1266A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EA441-FED1-43EC-92AA-A06456DC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C5E7D-6493-42D7-9293-6EE9AC2B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1BB11-247F-4D53-B29D-DCD6039B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6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DB17E-65A3-4B8C-8BE2-C0975E25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6ED79-D454-4A8A-BEAA-DA1D8D21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36D22-F108-49F9-8C79-39BFBD55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1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B1BC-C95D-4481-AF73-78E41EDF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66EE1-3364-48F8-9D9C-4C574FE52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86F54-AAF2-4735-9995-C823AE5C0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C4FD2-53AB-4BDA-BF0C-48F9B490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0BEEA-F90D-454C-AE45-C36B8D9B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00FA6-FFB4-4923-8AD0-E9221042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3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A0EE-56CB-448D-A6A8-E9EECA2C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60EC1-9E4E-4796-8198-CF0C9DEA3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4792-CFE0-4324-9C55-F78D9338E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B7EE0-905A-490E-A4B3-D1A96195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524-1FF9-4C95-8955-8BC6196503F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C8E7C-87F3-4A56-A0C2-830AF2D4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956C6-9ACA-488F-BF09-1502D7E8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9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484CB-0C23-4819-A8EA-8CFC1FE9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DFBA5-23B7-4882-8528-48C514867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68FB4-E477-4F2D-9313-99E6B68B1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5E524-1FF9-4C95-8955-8BC6196503F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4049-CE56-49FF-B538-D7631C97F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9BA8-584B-4567-B485-3FE7C73F7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8D78C-8CD8-4549-B8E2-F69EB6C7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8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vdmrk/DockerPresentation/tree/main/Scrip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vdmrk/DockerPresentation/blob/main/Scripts/docker-onboarding.ps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0F61F-4B85-48BA-B4F1-5AB40C446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1180" y="895369"/>
            <a:ext cx="4724530" cy="2975876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Docker for .NET Developers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564EC-27A5-41DA-AF4A-26D8DB923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1180" y="4025070"/>
            <a:ext cx="4724529" cy="1692066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Seamless CI/CD and releases, if that’s the Docker dream… why is it such a nightmare for dotnet developers? </a:t>
            </a:r>
            <a:endParaRPr lang="en-US" sz="2000"/>
          </a:p>
        </p:txBody>
      </p:sp>
      <p:pic>
        <p:nvPicPr>
          <p:cNvPr id="5" name="Picture 4" descr="A picture containing text, helmet&#10;&#10;Description automatically generated">
            <a:extLst>
              <a:ext uri="{FF2B5EF4-FFF2-40B4-BE49-F238E27FC236}">
                <a16:creationId xmlns:a16="http://schemas.microsoft.com/office/drawing/2014/main" id="{C4A404D3-0482-46CE-B40A-3CAD576BA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07" y="516580"/>
            <a:ext cx="4396896" cy="439689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1564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198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erson smiling for the picture&#10;&#10;Description automatically generated with medium confidence">
            <a:extLst>
              <a:ext uri="{FF2B5EF4-FFF2-40B4-BE49-F238E27FC236}">
                <a16:creationId xmlns:a16="http://schemas.microsoft.com/office/drawing/2014/main" id="{DF172F77-3A68-4E5D-9158-94C90F52AA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"/>
          <a:stretch/>
        </p:blipFill>
        <p:spPr>
          <a:xfrm>
            <a:off x="20" y="10"/>
            <a:ext cx="4546582" cy="6857990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effectLst/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A5EF1B-2772-41C8-A01C-65AD955D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387" y="2351397"/>
            <a:ext cx="5036275" cy="3338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https://DaveWritesCode.com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linkedin.com/in/DaveWritesCode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@_DaveWritesCode</a:t>
            </a:r>
          </a:p>
        </p:txBody>
      </p:sp>
      <p:pic>
        <p:nvPicPr>
          <p:cNvPr id="1026" name="Picture 2" descr="LinkedIn logo PNG">
            <a:extLst>
              <a:ext uri="{FF2B5EF4-FFF2-40B4-BE49-F238E27FC236}">
                <a16:creationId xmlns:a16="http://schemas.microsoft.com/office/drawing/2014/main" id="{3F8EE69D-6A73-4361-BDF5-FB39BDF6B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25362"/>
            <a:ext cx="484862" cy="48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A4952B8-8A84-4E89-91A2-81504227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682" y="3928186"/>
            <a:ext cx="411497" cy="41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EFB23E6-A62C-43F5-BBA3-57A4EADA0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13013"/>
            <a:ext cx="494387" cy="49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43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1D51-ECE9-4EBC-B92C-E77EDFE8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Onboarding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0920-747B-46D2-A00E-E55C3D6A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https://github.com/dvdmrk/DockerPresentation/tree/main/Scripts</a:t>
            </a:r>
            <a:endParaRPr lang="en-US" dirty="0"/>
          </a:p>
          <a:p>
            <a:r>
              <a:rPr lang="en-US" dirty="0"/>
              <a:t>Install Chocolatey</a:t>
            </a:r>
          </a:p>
          <a:p>
            <a:r>
              <a:rPr lang="en-US" dirty="0"/>
              <a:t>Install Docker Desktop</a:t>
            </a:r>
          </a:p>
          <a:p>
            <a:pPr lvl="1"/>
            <a:r>
              <a:rPr lang="en-US" dirty="0"/>
              <a:t>This includes the docker cli</a:t>
            </a:r>
          </a:p>
          <a:p>
            <a:pPr lvl="1"/>
            <a:r>
              <a:rPr lang="en-US" dirty="0"/>
              <a:t>All other dependencies are optional and encouraged</a:t>
            </a:r>
          </a:p>
          <a:p>
            <a:pPr lvl="1"/>
            <a:r>
              <a:rPr lang="en-US" dirty="0"/>
              <a:t>Application dependencies will be installed on the container images</a:t>
            </a:r>
          </a:p>
          <a:p>
            <a:r>
              <a:rPr lang="en-US" dirty="0"/>
              <a:t>You will be able to access the DB through Heidi SQL or SSMS</a:t>
            </a:r>
          </a:p>
          <a:p>
            <a:pPr marL="0" indent="0">
              <a:buNone/>
            </a:pPr>
            <a:r>
              <a:rPr lang="en-US" b="1" dirty="0"/>
              <a:t>PRO TIP: Enable Windows Sandbox to avoid version conflicts and all changes will be isolated and erased after the VM is closed.</a:t>
            </a:r>
          </a:p>
        </p:txBody>
      </p:sp>
    </p:spTree>
    <p:extLst>
      <p:ext uri="{BB962C8B-B14F-4D97-AF65-F5344CB8AC3E}">
        <p14:creationId xmlns:p14="http://schemas.microsoft.com/office/powerpoint/2010/main" val="224913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10A1-0D35-4E82-A41F-A3915B85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Onboarding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F68CE-C172-4FF8-84CF-262717F87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https://github.com/dvdmrk/DockerPresentation/blob/main/Scripts/docker-onboarding.ps1</a:t>
            </a:r>
            <a:endParaRPr lang="en-US" dirty="0"/>
          </a:p>
          <a:p>
            <a:r>
              <a:rPr lang="en-US" dirty="0"/>
              <a:t>This onboarding file is for a brand-new machine, you might not need everything.</a:t>
            </a:r>
          </a:p>
          <a:p>
            <a:r>
              <a:rPr lang="en-US" dirty="0"/>
              <a:t>Running </a:t>
            </a:r>
            <a:r>
              <a:rPr lang="en-US" dirty="0" err="1"/>
              <a:t>linux</a:t>
            </a:r>
            <a:r>
              <a:rPr lang="en-US" dirty="0"/>
              <a:t> containers requires a </a:t>
            </a:r>
            <a:r>
              <a:rPr lang="en-US" dirty="0" err="1"/>
              <a:t>linux</a:t>
            </a:r>
            <a:r>
              <a:rPr lang="en-US" dirty="0"/>
              <a:t> subsystem because </a:t>
            </a:r>
            <a:r>
              <a:rPr lang="en-US" dirty="0" err="1"/>
              <a:t>linux</a:t>
            </a:r>
            <a:r>
              <a:rPr lang="en-US" dirty="0"/>
              <a:t> containers cannot share a kernel with windows, this means windows 10 pro/ enterprise users should enable Hyper-V.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8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2EEB-5392-4840-B581-A317F66C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CB3B1-5D88-4098-B1DD-1DFCDE848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is an open-source containerization platform. </a:t>
            </a:r>
          </a:p>
          <a:p>
            <a:r>
              <a:rPr lang="en-US" dirty="0"/>
              <a:t>It enables developers to package applications into containers</a:t>
            </a:r>
          </a:p>
          <a:p>
            <a:pPr lvl="1"/>
            <a:r>
              <a:rPr lang="en-US" dirty="0"/>
              <a:t>Containers are standardized executable components called </a:t>
            </a:r>
            <a:r>
              <a:rPr lang="en-US" b="1" dirty="0"/>
              <a:t>images.</a:t>
            </a:r>
          </a:p>
          <a:p>
            <a:pPr lvl="1"/>
            <a:r>
              <a:rPr lang="en-US" dirty="0"/>
              <a:t>Containers are comprised of application source code and the the system libraries/ dependencies required to run that code in any environment.</a:t>
            </a:r>
          </a:p>
          <a:p>
            <a:pPr lvl="2"/>
            <a:r>
              <a:rPr lang="en-US" dirty="0"/>
              <a:t>This makes it easy for us to develop and deploy apps in a way that includes dependencies.</a:t>
            </a:r>
          </a:p>
          <a:p>
            <a:pPr lvl="2"/>
            <a:r>
              <a:rPr lang="en-US" dirty="0"/>
              <a:t>Because dependencies/ libraries/ and source are preconfigured and coded- they will run the same no matter where they are deployed to or what machine they’re on.</a:t>
            </a:r>
          </a:p>
          <a:p>
            <a:r>
              <a:rPr lang="en-US" b="1" dirty="0"/>
              <a:t>BENEFITS:</a:t>
            </a:r>
            <a:r>
              <a:rPr lang="en-US" dirty="0"/>
              <a:t> system agnostic, simpler to use, less work to develop, easier to maintain and deploy.</a:t>
            </a:r>
          </a:p>
        </p:txBody>
      </p:sp>
    </p:spTree>
    <p:extLst>
      <p:ext uri="{BB962C8B-B14F-4D97-AF65-F5344CB8AC3E}">
        <p14:creationId xmlns:p14="http://schemas.microsoft.com/office/powerpoint/2010/main" val="364899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9352-BA7A-4C4B-9F82-7E014A9F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67B3-DF9F-4BAD-B2D2-87433EFF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Infrastructure - Laptop</a:t>
            </a:r>
          </a:p>
          <a:p>
            <a:r>
              <a:rPr lang="en-US" dirty="0"/>
              <a:t>Host Operating System</a:t>
            </a:r>
          </a:p>
          <a:p>
            <a:pPr lvl="1"/>
            <a:r>
              <a:rPr lang="en-US" dirty="0"/>
              <a:t>Windows 10 Pro – Hyper-V Provided WSL</a:t>
            </a:r>
          </a:p>
          <a:p>
            <a:r>
              <a:rPr lang="en-US" dirty="0"/>
              <a:t>Docker – Containerization Platform </a:t>
            </a:r>
          </a:p>
          <a:p>
            <a:r>
              <a:rPr lang="en-US" dirty="0"/>
              <a:t>App A - API Project</a:t>
            </a:r>
          </a:p>
          <a:p>
            <a:r>
              <a:rPr lang="en-US" dirty="0"/>
              <a:t>App B - Angular Project</a:t>
            </a:r>
          </a:p>
          <a:p>
            <a:r>
              <a:rPr lang="en-US" dirty="0"/>
              <a:t>App C – PostgreSQL</a:t>
            </a:r>
          </a:p>
          <a:p>
            <a:r>
              <a:rPr lang="en-US" dirty="0"/>
              <a:t>App D – SQL</a:t>
            </a:r>
          </a:p>
          <a:p>
            <a:r>
              <a:rPr lang="en-US" dirty="0"/>
              <a:t>App E &amp; F – GO, Node, Dynamo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4E0C64-08AF-44BA-B224-49E4D04CE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748" y="0"/>
            <a:ext cx="79200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16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7C8BB-46F9-4DDD-8CCE-95C7348F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Containers vs VMs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17324-7EF0-493E-A7FA-837E56A4C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Docker Containers are an abstraction at the app layer whereas Virtual Machines are an abstraction of physical hardware turning one machine into many.</a:t>
            </a:r>
          </a:p>
          <a:p>
            <a:r>
              <a:rPr lang="en-US" sz="1800" dirty="0"/>
              <a:t>Docker containers take up less space then VMs by sharing an OS whereas VMs include a full copy of an OS.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15E85E-1F5C-407F-AAED-7EBF35F1C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1122" y="2729397"/>
            <a:ext cx="4354830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21EB43F-7E90-4B16-AA82-07D71E7DE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2907" y="2729397"/>
            <a:ext cx="4354830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63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B61C-FE40-4EF7-BD9C-005A4B1C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FF3B4-6936-41A2-86B4-162525B29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https://github.com/dvdmrk/DockerPresentation/tree/main/Scripts#file-structure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5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5F23-C1E4-40B6-B86F-A11B46A7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0E601-2332-4929-8EA4-2716E4E02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0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4973</TotalTime>
  <Words>619</Words>
  <Application>Microsoft Office PowerPoint</Application>
  <PresentationFormat>Widescreen</PresentationFormat>
  <Paragraphs>57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Office Theme</vt:lpstr>
      <vt:lpstr>Docker for .NET Developers</vt:lpstr>
      <vt:lpstr>PowerPoint Presentation</vt:lpstr>
      <vt:lpstr>Onboarding (optional)</vt:lpstr>
      <vt:lpstr>Onboarding Tools</vt:lpstr>
      <vt:lpstr>What is Docker?</vt:lpstr>
      <vt:lpstr>Containers Explained</vt:lpstr>
      <vt:lpstr>Containers vs VMs</vt:lpstr>
      <vt:lpstr>File Structure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for Dotnet Developers</dc:title>
  <dc:creator>David Merk</dc:creator>
  <cp:lastModifiedBy>David Merk</cp:lastModifiedBy>
  <cp:revision>13</cp:revision>
  <dcterms:created xsi:type="dcterms:W3CDTF">2021-07-25T21:53:49Z</dcterms:created>
  <dcterms:modified xsi:type="dcterms:W3CDTF">2021-08-14T19:37:55Z</dcterms:modified>
</cp:coreProperties>
</file>