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E988-0E53-4576-9AF6-061A69C37B5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FD791-8B42-4D59-9CF0-F06A56745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you’ve seen docker done well using dotnet core, you’ll agree docker empowers a CI/CD pipeline so simple you could trust an intern to trigger the release.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our to the 5 are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a common understanding of how complex everyone thinks docker is.</a:t>
            </a:r>
          </a:p>
          <a:p>
            <a:endParaRPr lang="en-US" dirty="0"/>
          </a:p>
          <a:p>
            <a:r>
              <a:rPr lang="en-US" dirty="0"/>
              <a:t>In my experience, it takes 2 developers to ignite the first implementations and after that, with some mentoring a junior can maintain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2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DDG_ProximaNova"/>
              </a:rPr>
              <a:t>Docker is a set of platform as a service products that use OS-level virtualization to deliver software in packages called containers.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9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BDDE-B978-4F8D-8412-AEFF1E67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3FBFA-ABCB-4D9E-8085-68EDE8FA2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944B-EA28-4DE8-A8CB-D30241B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FB56-3AA9-4818-B6DB-C1EEF78B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93F2-3ADB-4747-82BE-9057C1D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E636-8FB7-4C9E-89AE-0C2FAE67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8C09-97C4-4CF2-BDD2-389D86B2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AED8-0088-44FF-93F7-E8AFE303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81E6-EFB5-4B34-A3FA-7AF7E818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CF912-E2EB-46A9-B5DB-019CE320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ECFA9-1814-4B0B-8484-FA1B07B22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EBC3-29C5-47D5-9D74-A166D9A0A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77A1-6591-403E-A046-8F6C3BA8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FD09-0286-4EA8-B1E6-BE52CA71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0E5-8E0F-4F23-8116-E8980704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187D-E0E3-4A3B-91DE-3B9E0E63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EE99-8D97-4434-9BFE-E35D9DF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A03E-8D91-4DE7-94EA-ED4A5EA3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9953-1471-45D7-A342-CF1E6CA3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B902-F85A-43AA-ACDF-160CA88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BAA1-D224-4594-ADFB-71207DFE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E1DC-4AC0-4C16-8804-4F337A45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36D2-5433-4081-A7E0-61F452B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DA11-DBBE-40C9-B00F-0D430280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5114-2672-4B58-B686-8E9BB152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AE2-3405-41EE-8A8A-96D39E0C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5F5A-883D-42BE-B90D-61AF24BF1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DD1D-435C-47B5-99F9-2F1B1FE0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4449-41CD-41D2-8D63-90BFCDD9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3088-6365-4EA1-932A-951BD210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F812-ABE9-4F45-81EB-6C44A9EE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A91F-62E2-4D03-A9E9-AF5A6389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DC73-4BE5-4115-8A88-17B54C39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392E5-1CDA-4F15-B30A-5DFC047F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98B9-B48B-47BE-BF1C-E2B0B4A22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7841F-3A03-4A38-8836-E5C71F00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58EF4-6F62-42C9-8C7B-53A470AE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5F23B-15DE-4E24-B6E3-5F4D4E2E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93B56-FFE1-4FB9-8E05-3A21C83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31FF-FD1E-40AA-B7F3-00D1266A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A441-FED1-43EC-92AA-A06456DC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5E7D-6493-42D7-9293-6EE9AC2B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1BB11-247F-4D53-B29D-DCD6039B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DB17E-65A3-4B8C-8BE2-C0975E25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ED79-D454-4A8A-BEAA-DA1D8D2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36D22-F108-49F9-8C79-39BFBD5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B1BC-C95D-4481-AF73-78E41ED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6EE1-3364-48F8-9D9C-4C574FE5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6F54-AAF2-4735-9995-C823AE5C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4FD2-53AB-4BDA-BF0C-48F9B490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BEEA-F90D-454C-AE45-C36B8D9B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0FA6-FFB4-4923-8AD0-E922104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A0EE-56CB-448D-A6A8-E9EECA2C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60EC1-9E4E-4796-8198-CF0C9DEA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792-CFE0-4324-9C55-F78D9338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7EE0-905A-490E-A4B3-D1A96195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C8E7C-87F3-4A56-A0C2-830AF2D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56C6-9ACA-488F-BF09-1502D7E8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484CB-0C23-4819-A8EA-8CFC1FE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FBA5-23B7-4882-8528-48C51486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8FB4-E477-4F2D-9313-99E6B68B1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E524-1FF9-4C95-8955-8BC6196503F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4049-CE56-49FF-B538-D7631C97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9BA8-584B-4567-B485-3FE7C73F7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F61F-4B85-48BA-B4F1-5AB40C44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Docker </a:t>
            </a:r>
            <a:r>
              <a:rPr lang="en-US"/>
              <a:t>for .NET </a:t>
            </a:r>
            <a:r>
              <a:rPr lang="en-US" dirty="0"/>
              <a:t>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564EC-27A5-41DA-AF4A-26D8DB923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180" y="4025070"/>
            <a:ext cx="4724529" cy="1692066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CI/CD and releases, if that’s the Docker dream… why is it such a nightmare for dotnet developers? </a:t>
            </a:r>
            <a:endParaRPr lang="en-US" sz="2000"/>
          </a:p>
        </p:txBody>
      </p:sp>
      <p:pic>
        <p:nvPicPr>
          <p:cNvPr id="5" name="Picture 4" descr="A picture containing text, helmet&#10;&#10;Description automatically generated">
            <a:extLst>
              <a:ext uri="{FF2B5EF4-FFF2-40B4-BE49-F238E27FC236}">
                <a16:creationId xmlns:a16="http://schemas.microsoft.com/office/drawing/2014/main" id="{C4A404D3-0482-46CE-B40A-3CAD576BA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890115"/>
            <a:ext cx="5077769" cy="507776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9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5F23-C1E4-40B6-B86F-A11B46A7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E601-2332-4929-8EA4-2716E4E0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DF172F77-3A68-4E5D-9158-94C90F52A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5EF1B-2772-41C8-A01C-65AD95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387" y="2351397"/>
            <a:ext cx="5036275" cy="333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https://DaveWritesCode.com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linkedin.com/in/DaveWritesCode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@_DaveWritesCode</a:t>
            </a:r>
          </a:p>
        </p:txBody>
      </p: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3F8EE69D-6A73-4361-BDF5-FB39BDF6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362"/>
            <a:ext cx="484862" cy="4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4952B8-8A84-4E89-91A2-81504227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82" y="3928186"/>
            <a:ext cx="411497" cy="4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FB23E6-A62C-43F5-BBA3-57A4EAD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013"/>
            <a:ext cx="494387" cy="4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4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emon&#10;&#10;Description automatically generated with medium confidence">
            <a:extLst>
              <a:ext uri="{FF2B5EF4-FFF2-40B4-BE49-F238E27FC236}">
                <a16:creationId xmlns:a16="http://schemas.microsoft.com/office/drawing/2014/main" id="{99943BAC-B494-4DD5-BACB-F65F96F9E7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5" b="21712"/>
          <a:stretch/>
        </p:blipFill>
        <p:spPr>
          <a:xfrm>
            <a:off x="-19" y="10"/>
            <a:ext cx="12192000" cy="6855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DCCEC-ECD7-4646-8543-6C9B0AF3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Group Exercise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F653-0EC3-4E44-861A-DE671FA27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Have you heard of docker?</a:t>
            </a:r>
          </a:p>
          <a:p>
            <a:r>
              <a:rPr lang="en-US" sz="1800"/>
              <a:t>Are you using docker?</a:t>
            </a:r>
          </a:p>
          <a:p>
            <a:r>
              <a:rPr lang="en-US" sz="1800"/>
              <a:t>How complex is docker?</a:t>
            </a:r>
          </a:p>
        </p:txBody>
      </p:sp>
      <p:sp>
        <p:nvSpPr>
          <p:cNvPr id="135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pongeBob PNG">
            <a:extLst>
              <a:ext uri="{FF2B5EF4-FFF2-40B4-BE49-F238E27FC236}">
                <a16:creationId xmlns:a16="http://schemas.microsoft.com/office/drawing/2014/main" id="{5D7D6972-40A6-4A33-87B8-76CC953D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145"/>
          <a:stretch/>
        </p:blipFill>
        <p:spPr bwMode="auto"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188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6CA3-E250-4BBC-8BF4-0DCC9DF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25CC38-514A-48C5-BD35-4B973B9810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62" y="943082"/>
            <a:ext cx="5333333" cy="3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2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DCF44-C8A7-4068-9FD8-2796E6FC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What is Docker?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DA7C-992D-4B8A-9EF3-5B86D09E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476BB02-BBC0-49A9-A8A7-108D804A1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45" y="2191807"/>
            <a:ext cx="4665548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3912-1BFE-484F-9604-051567C0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87D4-BC58-4E58-80B4-82EA0050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3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D352-27D6-4C88-AD83-14EDD14C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99FD-9A02-4BAD-B338-B5073A7C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1E3D-AD4C-4D61-BF52-3A615B6C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ABCF-20B2-4581-B9FC-0DDB28C5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3062-60B2-456A-8980-59BC1E78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CE7C-CA31-4479-86D9-AE30ABB1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177</Words>
  <Application>Microsoft Office PowerPoint</Application>
  <PresentationFormat>Widescreen</PresentationFormat>
  <Paragraphs>28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DDG_ProximaNova</vt:lpstr>
      <vt:lpstr>Tw Cen MT</vt:lpstr>
      <vt:lpstr>Office Theme</vt:lpstr>
      <vt:lpstr>Docker for .NET Developers</vt:lpstr>
      <vt:lpstr>PowerPoint Presentation</vt:lpstr>
      <vt:lpstr>Group Exercise #1</vt:lpstr>
      <vt:lpstr>Onboarding</vt:lpstr>
      <vt:lpstr>What is Docker?</vt:lpstr>
      <vt:lpstr>What are Containers?</vt:lpstr>
      <vt:lpstr>Vocabulary</vt:lpstr>
      <vt:lpstr>Commands</vt:lpstr>
      <vt:lpstr>Tools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Dotnet Developers</dc:title>
  <dc:creator>David Merk</dc:creator>
  <cp:lastModifiedBy>David Merk</cp:lastModifiedBy>
  <cp:revision>11</cp:revision>
  <dcterms:created xsi:type="dcterms:W3CDTF">2021-07-25T21:53:49Z</dcterms:created>
  <dcterms:modified xsi:type="dcterms:W3CDTF">2021-08-13T01:57:07Z</dcterms:modified>
</cp:coreProperties>
</file>