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1" r:id="rId2"/>
    <p:sldId id="256" r:id="rId3"/>
    <p:sldId id="290" r:id="rId4"/>
    <p:sldId id="278" r:id="rId5"/>
    <p:sldId id="265" r:id="rId6"/>
    <p:sldId id="310" r:id="rId7"/>
    <p:sldId id="268" r:id="rId8"/>
    <p:sldId id="269" r:id="rId9"/>
    <p:sldId id="275" r:id="rId10"/>
    <p:sldId id="282" r:id="rId11"/>
    <p:sldId id="285" r:id="rId12"/>
    <p:sldId id="286" r:id="rId13"/>
    <p:sldId id="287" r:id="rId14"/>
    <p:sldId id="288" r:id="rId15"/>
    <p:sldId id="281" r:id="rId16"/>
    <p:sldId id="292" r:id="rId17"/>
    <p:sldId id="297" r:id="rId18"/>
    <p:sldId id="298" r:id="rId19"/>
    <p:sldId id="299" r:id="rId20"/>
    <p:sldId id="300" r:id="rId21"/>
    <p:sldId id="301" r:id="rId22"/>
    <p:sldId id="302" r:id="rId23"/>
    <p:sldId id="279" r:id="rId24"/>
    <p:sldId id="294" r:id="rId25"/>
    <p:sldId id="273" r:id="rId26"/>
    <p:sldId id="293" r:id="rId27"/>
    <p:sldId id="303" r:id="rId28"/>
    <p:sldId id="295" r:id="rId29"/>
    <p:sldId id="264" r:id="rId30"/>
    <p:sldId id="308" r:id="rId31"/>
    <p:sldId id="291" r:id="rId32"/>
    <p:sldId id="304" r:id="rId33"/>
    <p:sldId id="305" r:id="rId34"/>
    <p:sldId id="306" r:id="rId35"/>
    <p:sldId id="277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erk" initials="DM" lastIdx="1" clrIdx="0">
    <p:extLst>
      <p:ext uri="{19B8F6BF-5375-455C-9EA6-DF929625EA0E}">
        <p15:presenceInfo xmlns:p15="http://schemas.microsoft.com/office/powerpoint/2012/main" userId="David Me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262626"/>
    <a:srgbClr val="ACACA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41" autoAdjust="0"/>
  </p:normalViewPr>
  <p:slideViewPr>
    <p:cSldViewPr snapToGrid="0">
      <p:cViewPr varScale="1">
        <p:scale>
          <a:sx n="94" d="100"/>
          <a:sy n="94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hyperlink" Target="https://www.docker.com/resources/what-container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hyperlink" Target="https://www.pluralsight.com/courses/getting-started-docker" TargetMode="External"/><Relationship Id="rId16" Type="http://schemas.openxmlformats.org/officeDocument/2006/relationships/image" Target="../media/image39.svg"/><Relationship Id="rId1" Type="http://schemas.openxmlformats.org/officeDocument/2006/relationships/hyperlink" Target="https://labs.playwithdocker.com/" TargetMode="External"/><Relationship Id="rId6" Type="http://schemas.openxmlformats.org/officeDocument/2006/relationships/hyperlink" Target="https://www.meetup.com/Kubernetes-and-Cloud-Native-Computing-Louisville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github.com/dvdmrk/DockerPresentation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hyperlink" Target="https://youtu.be/_dfLOzuIg2o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18" Type="http://schemas.openxmlformats.org/officeDocument/2006/relationships/hyperlink" Target="https://www.meetup.com/Kubernetes-and-Cloud-Native-Computing-Louisville/" TargetMode="External"/><Relationship Id="rId3" Type="http://schemas.openxmlformats.org/officeDocument/2006/relationships/hyperlink" Target="https://labs.playwithdocker.com/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s://youtu.be/_dfLOzuIg2o" TargetMode="External"/><Relationship Id="rId17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0.png"/><Relationship Id="rId1" Type="http://schemas.openxmlformats.org/officeDocument/2006/relationships/image" Target="../media/image30.png"/><Relationship Id="rId6" Type="http://schemas.openxmlformats.org/officeDocument/2006/relationships/hyperlink" Target="https://www.pluralsight.com/courses/getting-started-docker" TargetMode="External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hyperlink" Target="https://github.com/dvdmrk/DockerPresentatio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hyperlink" Target="https://www.docker.com/resources/what-container" TargetMode="External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9AFCD-2F43-495E-ADEB-0C52F4B6B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7394CA-6F63-4A73-B69C-B4D79E491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AD9D4A94-DDA3-4767-9985-7118BD2712A9}" type="parTrans" cxnId="{986797F9-16BE-45A8-AF8C-32DDD78A9DDC}">
      <dgm:prSet/>
      <dgm:spPr/>
      <dgm:t>
        <a:bodyPr/>
        <a:lstStyle/>
        <a:p>
          <a:endParaRPr lang="en-US"/>
        </a:p>
      </dgm:t>
    </dgm:pt>
    <dgm:pt modelId="{0705DE6E-F42E-41B2-BD3B-B3E18E0E7436}" type="sibTrans" cxnId="{986797F9-16BE-45A8-AF8C-32DDD78A9DDC}">
      <dgm:prSet/>
      <dgm:spPr/>
      <dgm:t>
        <a:bodyPr/>
        <a:lstStyle/>
        <a:p>
          <a:endParaRPr lang="en-US"/>
        </a:p>
      </dgm:t>
    </dgm:pt>
    <dgm:pt modelId="{2EE3E895-6532-4135-84B0-2CBB669C2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Onboarding</a:t>
          </a:r>
        </a:p>
      </dgm:t>
    </dgm:pt>
    <dgm:pt modelId="{F0B712D9-DF5A-42F6-8B1F-C495A9039099}" type="parTrans" cxnId="{BD65F869-567D-4F17-85D7-657D3188B1A4}">
      <dgm:prSet/>
      <dgm:spPr/>
      <dgm:t>
        <a:bodyPr/>
        <a:lstStyle/>
        <a:p>
          <a:endParaRPr lang="en-US"/>
        </a:p>
      </dgm:t>
    </dgm:pt>
    <dgm:pt modelId="{B927B56B-77EB-4E1E-90F6-26894E93E464}" type="sibTrans" cxnId="{BD65F869-567D-4F17-85D7-657D3188B1A4}">
      <dgm:prSet/>
      <dgm:spPr/>
      <dgm:t>
        <a:bodyPr/>
        <a:lstStyle/>
        <a:p>
          <a:endParaRPr lang="en-US"/>
        </a:p>
      </dgm:t>
    </dgm:pt>
    <dgm:pt modelId="{3705966D-FF89-4085-9135-FB0803345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Docker?</a:t>
          </a:r>
        </a:p>
      </dgm:t>
    </dgm:pt>
    <dgm:pt modelId="{DF2FCA4B-2560-49A5-8AAB-E4E2FEFCB8A3}" type="parTrans" cxnId="{CA779A86-CF3E-45A0-BC7C-1BFA057CDF3A}">
      <dgm:prSet/>
      <dgm:spPr/>
      <dgm:t>
        <a:bodyPr/>
        <a:lstStyle/>
        <a:p>
          <a:endParaRPr lang="en-US"/>
        </a:p>
      </dgm:t>
    </dgm:pt>
    <dgm:pt modelId="{F043B947-21E6-4F1B-98C6-9DFC61B60A64}" type="sibTrans" cxnId="{CA779A86-CF3E-45A0-BC7C-1BFA057CDF3A}">
      <dgm:prSet/>
      <dgm:spPr/>
      <dgm:t>
        <a:bodyPr/>
        <a:lstStyle/>
        <a:p>
          <a:endParaRPr lang="en-US"/>
        </a:p>
      </dgm:t>
    </dgm:pt>
    <dgm:pt modelId="{67823838-F0C1-43A8-8905-D1C99B57B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CICD Dream</a:t>
          </a:r>
        </a:p>
      </dgm:t>
    </dgm:pt>
    <dgm:pt modelId="{E1715684-6BEF-4BDA-9DE5-9BBF3583CC7D}" type="parTrans" cxnId="{360B8C1C-A9D7-452F-9C39-9E5CCD552C38}">
      <dgm:prSet/>
      <dgm:spPr/>
      <dgm:t>
        <a:bodyPr/>
        <a:lstStyle/>
        <a:p>
          <a:endParaRPr lang="en-US"/>
        </a:p>
      </dgm:t>
    </dgm:pt>
    <dgm:pt modelId="{B2350D2D-0243-45D1-B9D6-0F8447100545}" type="sibTrans" cxnId="{360B8C1C-A9D7-452F-9C39-9E5CCD552C38}">
      <dgm:prSet/>
      <dgm:spPr/>
      <dgm:t>
        <a:bodyPr/>
        <a:lstStyle/>
        <a:p>
          <a:endParaRPr lang="en-US"/>
        </a:p>
      </dgm:t>
    </dgm:pt>
    <dgm:pt modelId="{9C5E8A23-5468-4BCA-9B0B-A249A7E12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</a:t>
          </a:r>
        </a:p>
      </dgm:t>
    </dgm:pt>
    <dgm:pt modelId="{F421C09B-398F-4255-901C-AEA6802A9C42}" type="parTrans" cxnId="{A84F966A-B9F1-4542-BCC2-18FDCA4AC958}">
      <dgm:prSet/>
      <dgm:spPr/>
      <dgm:t>
        <a:bodyPr/>
        <a:lstStyle/>
        <a:p>
          <a:endParaRPr lang="en-US"/>
        </a:p>
      </dgm:t>
    </dgm:pt>
    <dgm:pt modelId="{E65CF515-AD9C-4454-A523-4129D859D0FB}" type="sibTrans" cxnId="{A84F966A-B9F1-4542-BCC2-18FDCA4AC958}">
      <dgm:prSet/>
      <dgm:spPr/>
      <dgm:t>
        <a:bodyPr/>
        <a:lstStyle/>
        <a:p>
          <a:endParaRPr lang="en-US"/>
        </a:p>
      </dgm:t>
    </dgm:pt>
    <dgm:pt modelId="{AD59B8EB-F3A0-474B-B438-6C7B00E51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Dockerfile</a:t>
          </a:r>
          <a:endParaRPr lang="en-US" dirty="0"/>
        </a:p>
      </dgm:t>
    </dgm:pt>
    <dgm:pt modelId="{370F2D79-3A15-44D6-A900-61F6C8D5218B}" type="parTrans" cxnId="{96C70965-39E7-461F-B5B8-CC2CB86A5281}">
      <dgm:prSet/>
      <dgm:spPr/>
      <dgm:t>
        <a:bodyPr/>
        <a:lstStyle/>
        <a:p>
          <a:endParaRPr lang="en-US"/>
        </a:p>
      </dgm:t>
    </dgm:pt>
    <dgm:pt modelId="{E8D92DF8-8BC2-4487-97C8-104E46863C56}" type="sibTrans" cxnId="{96C70965-39E7-461F-B5B8-CC2CB86A5281}">
      <dgm:prSet/>
      <dgm:spPr/>
      <dgm:t>
        <a:bodyPr/>
        <a:lstStyle/>
        <a:p>
          <a:endParaRPr lang="en-US"/>
        </a:p>
      </dgm:t>
    </dgm:pt>
    <dgm:pt modelId="{753F755E-5EBD-48E1-9A8D-C50C39DB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Compose</a:t>
          </a:r>
        </a:p>
      </dgm:t>
    </dgm:pt>
    <dgm:pt modelId="{3680F651-EEEA-4D3B-A8E5-3860D301A26F}" type="parTrans" cxnId="{0958B864-5B67-4E90-ADFB-D5506BF3522D}">
      <dgm:prSet/>
      <dgm:spPr/>
      <dgm:t>
        <a:bodyPr/>
        <a:lstStyle/>
        <a:p>
          <a:endParaRPr lang="en-US"/>
        </a:p>
      </dgm:t>
    </dgm:pt>
    <dgm:pt modelId="{E06622A8-3354-4A3A-8C1D-E8E6FA887A40}" type="sibTrans" cxnId="{0958B864-5B67-4E90-ADFB-D5506BF3522D}">
      <dgm:prSet/>
      <dgm:spPr/>
      <dgm:t>
        <a:bodyPr/>
        <a:lstStyle/>
        <a:p>
          <a:endParaRPr lang="en-US"/>
        </a:p>
      </dgm:t>
    </dgm:pt>
    <dgm:pt modelId="{E2E13E3D-20FD-4A3C-B223-253BF5FE1D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Server</a:t>
          </a:r>
        </a:p>
      </dgm:t>
    </dgm:pt>
    <dgm:pt modelId="{B848897C-86D3-4C90-9020-5DE6F3F03211}" type="parTrans" cxnId="{00A26E6F-184C-4F27-A578-CA5C5F51DA32}">
      <dgm:prSet/>
      <dgm:spPr/>
      <dgm:t>
        <a:bodyPr/>
        <a:lstStyle/>
        <a:p>
          <a:endParaRPr lang="en-US"/>
        </a:p>
      </dgm:t>
    </dgm:pt>
    <dgm:pt modelId="{986B1960-CA51-4E88-95D0-314E155809A5}" type="sibTrans" cxnId="{00A26E6F-184C-4F27-A578-CA5C5F51DA32}">
      <dgm:prSet/>
      <dgm:spPr/>
      <dgm:t>
        <a:bodyPr/>
        <a:lstStyle/>
        <a:p>
          <a:endParaRPr lang="en-US"/>
        </a:p>
      </dgm:t>
    </dgm:pt>
    <dgm:pt modelId="{0AC9AC13-CCD5-4185-AB7D-A7C86B6C6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the image</a:t>
          </a:r>
        </a:p>
      </dgm:t>
    </dgm:pt>
    <dgm:pt modelId="{11A64C66-D153-4F0A-9230-36D8417AC692}" type="parTrans" cxnId="{45AC0715-1FE2-48E3-A833-5660CDBEBC21}">
      <dgm:prSet/>
      <dgm:spPr/>
      <dgm:t>
        <a:bodyPr/>
        <a:lstStyle/>
        <a:p>
          <a:endParaRPr lang="en-US"/>
        </a:p>
      </dgm:t>
    </dgm:pt>
    <dgm:pt modelId="{92DE2B55-F0A1-4B42-8FF9-600BE803B66A}" type="sibTrans" cxnId="{45AC0715-1FE2-48E3-A833-5660CDBEBC21}">
      <dgm:prSet/>
      <dgm:spPr/>
      <dgm:t>
        <a:bodyPr/>
        <a:lstStyle/>
        <a:p>
          <a:endParaRPr lang="en-US"/>
        </a:p>
      </dgm:t>
    </dgm:pt>
    <dgm:pt modelId="{8DB0E1F4-E502-4ED0-B853-F4344468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container</a:t>
          </a:r>
        </a:p>
      </dgm:t>
    </dgm:pt>
    <dgm:pt modelId="{EB3E4547-7277-4C81-B428-A5C06E9E97D9}" type="parTrans" cxnId="{08D6F253-7567-4EA3-A477-920546F95F9F}">
      <dgm:prSet/>
      <dgm:spPr/>
      <dgm:t>
        <a:bodyPr/>
        <a:lstStyle/>
        <a:p>
          <a:endParaRPr lang="en-US"/>
        </a:p>
      </dgm:t>
    </dgm:pt>
    <dgm:pt modelId="{D6CA784B-00CF-4D92-8E89-ACED48C7C51D}" type="sibTrans" cxnId="{08D6F253-7567-4EA3-A477-920546F95F9F}">
      <dgm:prSet/>
      <dgm:spPr/>
      <dgm:t>
        <a:bodyPr/>
        <a:lstStyle/>
        <a:p>
          <a:endParaRPr lang="en-US"/>
        </a:p>
      </dgm:t>
    </dgm:pt>
    <dgm:pt modelId="{6974FAE1-31A9-413D-9E03-4A7BD9171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 the image</a:t>
          </a:r>
        </a:p>
      </dgm:t>
    </dgm:pt>
    <dgm:pt modelId="{A31793CF-43C2-42F5-B7EF-A97B496B506D}" type="parTrans" cxnId="{424521F6-D167-4015-A133-EC310DB68253}">
      <dgm:prSet/>
      <dgm:spPr/>
      <dgm:t>
        <a:bodyPr/>
        <a:lstStyle/>
        <a:p>
          <a:endParaRPr lang="en-US"/>
        </a:p>
      </dgm:t>
    </dgm:pt>
    <dgm:pt modelId="{88D4DC86-60B4-40A3-8066-EF44E5691B83}" type="sibTrans" cxnId="{424521F6-D167-4015-A133-EC310DB68253}">
      <dgm:prSet/>
      <dgm:spPr/>
      <dgm:t>
        <a:bodyPr/>
        <a:lstStyle/>
        <a:p>
          <a:endParaRPr lang="en-US"/>
        </a:p>
      </dgm:t>
    </dgm:pt>
    <dgm:pt modelId="{30B7603B-945C-47C0-B6CF-85ED52CF3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the image</a:t>
          </a:r>
        </a:p>
      </dgm:t>
    </dgm:pt>
    <dgm:pt modelId="{C8BE7D97-2303-46F9-886A-375B2F101F68}" type="parTrans" cxnId="{84B1B696-9571-4B3B-AAD9-68EFB8133366}">
      <dgm:prSet/>
      <dgm:spPr/>
      <dgm:t>
        <a:bodyPr/>
        <a:lstStyle/>
        <a:p>
          <a:endParaRPr lang="en-US"/>
        </a:p>
      </dgm:t>
    </dgm:pt>
    <dgm:pt modelId="{3B771CA3-5154-4C2B-AFD9-A7FFB5D15C64}" type="sibTrans" cxnId="{84B1B696-9571-4B3B-AAD9-68EFB8133366}">
      <dgm:prSet/>
      <dgm:spPr/>
      <dgm:t>
        <a:bodyPr/>
        <a:lstStyle/>
        <a:p>
          <a:endParaRPr lang="en-US"/>
        </a:p>
      </dgm:t>
    </dgm:pt>
    <dgm:pt modelId="{61C30542-2700-4052-A64B-50C143E88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Deploy/ Scale</a:t>
          </a:r>
        </a:p>
      </dgm:t>
    </dgm:pt>
    <dgm:pt modelId="{31E59FED-7587-4624-AFCE-E084A9DB8C14}" type="parTrans" cxnId="{9AF3B7D3-19B4-4104-9A89-F59D5FFE56E8}">
      <dgm:prSet/>
      <dgm:spPr/>
      <dgm:t>
        <a:bodyPr/>
        <a:lstStyle/>
        <a:p>
          <a:endParaRPr lang="en-US"/>
        </a:p>
      </dgm:t>
    </dgm:pt>
    <dgm:pt modelId="{D7D0A8E7-45CE-467D-949F-86A4F99EBBCA}" type="sibTrans" cxnId="{9AF3B7D3-19B4-4104-9A89-F59D5FFE56E8}">
      <dgm:prSet/>
      <dgm:spPr/>
      <dgm:t>
        <a:bodyPr/>
        <a:lstStyle/>
        <a:p>
          <a:endParaRPr lang="en-US"/>
        </a:p>
      </dgm:t>
    </dgm:pt>
    <dgm:pt modelId="{1D9E8B37-EB35-4604-834E-703246203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Compose</a:t>
          </a:r>
        </a:p>
      </dgm:t>
    </dgm:pt>
    <dgm:pt modelId="{B23DE875-73E9-4DD5-9474-A2D46BC01D2A}" type="parTrans" cxnId="{1BD3996B-D6D0-4B2E-9D8A-BF305DF3C430}">
      <dgm:prSet/>
      <dgm:spPr/>
      <dgm:t>
        <a:bodyPr/>
        <a:lstStyle/>
        <a:p>
          <a:endParaRPr lang="en-US"/>
        </a:p>
      </dgm:t>
    </dgm:pt>
    <dgm:pt modelId="{7B70DF45-C509-4018-8D48-0D5E7BB8924F}" type="sibTrans" cxnId="{1BD3996B-D6D0-4B2E-9D8A-BF305DF3C430}">
      <dgm:prSet/>
      <dgm:spPr/>
      <dgm:t>
        <a:bodyPr/>
        <a:lstStyle/>
        <a:p>
          <a:endParaRPr lang="en-US"/>
        </a:p>
      </dgm:t>
    </dgm:pt>
    <dgm:pt modelId="{6AA55FBB-CD79-4C9A-A439-0E6DC0DA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Swarm</a:t>
          </a:r>
        </a:p>
      </dgm:t>
    </dgm:pt>
    <dgm:pt modelId="{EB924843-5AAA-46DD-AD8C-BF2AEBFA5FF3}" type="parTrans" cxnId="{01B0BD31-CA85-4D69-A03B-A0F7C793EC84}">
      <dgm:prSet/>
      <dgm:spPr/>
      <dgm:t>
        <a:bodyPr/>
        <a:lstStyle/>
        <a:p>
          <a:endParaRPr lang="en-US"/>
        </a:p>
      </dgm:t>
    </dgm:pt>
    <dgm:pt modelId="{9489EEFF-A013-4B37-9DAE-C6ED3973D8B6}" type="sibTrans" cxnId="{01B0BD31-CA85-4D69-A03B-A0F7C793EC84}">
      <dgm:prSet/>
      <dgm:spPr/>
      <dgm:t>
        <a:bodyPr/>
        <a:lstStyle/>
        <a:p>
          <a:endParaRPr lang="en-US"/>
        </a:p>
      </dgm:t>
    </dgm:pt>
    <dgm:pt modelId="{B2481FC2-0FB8-411A-9562-74188995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5CD0D706-0085-48AB-842B-0C556F52D339}" type="parTrans" cxnId="{A78C5E01-6E1E-4D44-857E-4B9946102D1B}">
      <dgm:prSet/>
      <dgm:spPr/>
      <dgm:t>
        <a:bodyPr/>
        <a:lstStyle/>
        <a:p>
          <a:endParaRPr lang="en-US"/>
        </a:p>
      </dgm:t>
    </dgm:pt>
    <dgm:pt modelId="{EA5EA8FE-0804-4F82-A94A-7D2F749160D9}" type="sibTrans" cxnId="{A78C5E01-6E1E-4D44-857E-4B9946102D1B}">
      <dgm:prSet/>
      <dgm:spPr/>
      <dgm:t>
        <a:bodyPr/>
        <a:lstStyle/>
        <a:p>
          <a:endParaRPr lang="en-US"/>
        </a:p>
      </dgm:t>
    </dgm:pt>
    <dgm:pt modelId="{D8E2A13E-42A6-45CE-B0A9-EF91F0531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Resources</a:t>
          </a:r>
        </a:p>
      </dgm:t>
    </dgm:pt>
    <dgm:pt modelId="{8924685F-BC41-4CD6-B726-F1119741F8C0}" type="parTrans" cxnId="{F2DB225A-3C02-4F86-9073-9B214878F2B7}">
      <dgm:prSet/>
      <dgm:spPr/>
      <dgm:t>
        <a:bodyPr/>
        <a:lstStyle/>
        <a:p>
          <a:endParaRPr lang="en-US"/>
        </a:p>
      </dgm:t>
    </dgm:pt>
    <dgm:pt modelId="{9D923D8A-4784-4B11-9F83-F678D1834D01}" type="sibTrans" cxnId="{F2DB225A-3C02-4F86-9073-9B214878F2B7}">
      <dgm:prSet/>
      <dgm:spPr/>
      <dgm:t>
        <a:bodyPr/>
        <a:lstStyle/>
        <a:p>
          <a:endParaRPr lang="en-US"/>
        </a:p>
      </dgm:t>
    </dgm:pt>
    <dgm:pt modelId="{444EEB5B-6F0A-456D-9F7C-AA2D0047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</a:t>
          </a:r>
        </a:p>
      </dgm:t>
    </dgm:pt>
    <dgm:pt modelId="{E0E600BE-25A9-40BC-9CD4-103872258B04}" type="parTrans" cxnId="{FFA580DE-9B63-4B49-90E4-2D75240F1852}">
      <dgm:prSet/>
      <dgm:spPr/>
      <dgm:t>
        <a:bodyPr/>
        <a:lstStyle/>
        <a:p>
          <a:endParaRPr lang="en-US"/>
        </a:p>
      </dgm:t>
    </dgm:pt>
    <dgm:pt modelId="{1F942393-6536-4690-B012-678D53118338}" type="sibTrans" cxnId="{FFA580DE-9B63-4B49-90E4-2D75240F1852}">
      <dgm:prSet/>
      <dgm:spPr/>
      <dgm:t>
        <a:bodyPr/>
        <a:lstStyle/>
        <a:p>
          <a:endParaRPr lang="en-US"/>
        </a:p>
      </dgm:t>
    </dgm:pt>
    <dgm:pt modelId="{0E917ACD-EEA9-4778-B532-04F754B9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Registry</a:t>
          </a:r>
        </a:p>
      </dgm:t>
    </dgm:pt>
    <dgm:pt modelId="{8F11AB61-1D8A-45C9-A3F1-10D68F1F7AAD}" type="sibTrans" cxnId="{2612F9C6-A3F0-45D6-A28C-1F0C4CF4DAE7}">
      <dgm:prSet/>
      <dgm:spPr/>
      <dgm:t>
        <a:bodyPr/>
        <a:lstStyle/>
        <a:p>
          <a:endParaRPr lang="en-US"/>
        </a:p>
      </dgm:t>
    </dgm:pt>
    <dgm:pt modelId="{B3133425-E1AE-4DE1-8292-932BA7CEE7B0}" type="parTrans" cxnId="{2612F9C6-A3F0-45D6-A28C-1F0C4CF4DAE7}">
      <dgm:prSet/>
      <dgm:spPr/>
      <dgm:t>
        <a:bodyPr/>
        <a:lstStyle/>
        <a:p>
          <a:endParaRPr lang="en-US"/>
        </a:p>
      </dgm:t>
    </dgm:pt>
    <dgm:pt modelId="{F7829480-29F3-446C-9F35-741342AF4A80}" type="pres">
      <dgm:prSet presAssocID="{1DA9AFCD-2F43-495E-ADEB-0C52F4B6BB9D}" presName="root" presStyleCnt="0">
        <dgm:presLayoutVars>
          <dgm:dir/>
          <dgm:resizeHandles val="exact"/>
        </dgm:presLayoutVars>
      </dgm:prSet>
      <dgm:spPr/>
    </dgm:pt>
    <dgm:pt modelId="{4C1DC5C8-A307-430D-977D-9DFA6970C74D}" type="pres">
      <dgm:prSet presAssocID="{F77394CA-6F63-4A73-B69C-B4D79E491418}" presName="compNode" presStyleCnt="0"/>
      <dgm:spPr/>
    </dgm:pt>
    <dgm:pt modelId="{70ED1C4C-DD74-4302-BDC3-38B7F3CFD635}" type="pres">
      <dgm:prSet presAssocID="{F77394CA-6F63-4A73-B69C-B4D79E491418}" presName="bgRect" presStyleLbl="bgShp" presStyleIdx="0" presStyleCnt="6"/>
      <dgm:spPr/>
    </dgm:pt>
    <dgm:pt modelId="{95D85767-FAE4-4088-82DA-6B2A957082B8}" type="pres">
      <dgm:prSet presAssocID="{F77394CA-6F63-4A73-B69C-B4D79E4914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7695B5F-3426-455D-B127-27506E91CEF7}" type="pres">
      <dgm:prSet presAssocID="{F77394CA-6F63-4A73-B69C-B4D79E491418}" presName="spaceRect" presStyleCnt="0"/>
      <dgm:spPr/>
    </dgm:pt>
    <dgm:pt modelId="{554D3A71-D0B6-40AC-917A-E37982691DF5}" type="pres">
      <dgm:prSet presAssocID="{F77394CA-6F63-4A73-B69C-B4D79E491418}" presName="parTx" presStyleLbl="revTx" presStyleIdx="0" presStyleCnt="12">
        <dgm:presLayoutVars>
          <dgm:chMax val="0"/>
          <dgm:chPref val="0"/>
        </dgm:presLayoutVars>
      </dgm:prSet>
      <dgm:spPr/>
    </dgm:pt>
    <dgm:pt modelId="{ADB4C786-FF74-474C-BD87-D0042FFD3B27}" type="pres">
      <dgm:prSet presAssocID="{F77394CA-6F63-4A73-B69C-B4D79E491418}" presName="desTx" presStyleLbl="revTx" presStyleIdx="1" presStyleCnt="12">
        <dgm:presLayoutVars/>
      </dgm:prSet>
      <dgm:spPr/>
    </dgm:pt>
    <dgm:pt modelId="{3FF33B27-3C37-49C1-B808-F9A539789085}" type="pres">
      <dgm:prSet presAssocID="{0705DE6E-F42E-41B2-BD3B-B3E18E0E7436}" presName="sibTrans" presStyleCnt="0"/>
      <dgm:spPr/>
    </dgm:pt>
    <dgm:pt modelId="{B339EDA4-6A66-4ED0-B5E6-4857CC8AD92F}" type="pres">
      <dgm:prSet presAssocID="{9C5E8A23-5468-4BCA-9B0B-A249A7E1246B}" presName="compNode" presStyleCnt="0"/>
      <dgm:spPr/>
    </dgm:pt>
    <dgm:pt modelId="{8458D5E9-EDB6-4CFF-ADCC-A10029F80623}" type="pres">
      <dgm:prSet presAssocID="{9C5E8A23-5468-4BCA-9B0B-A249A7E1246B}" presName="bgRect" presStyleLbl="bgShp" presStyleIdx="1" presStyleCnt="6"/>
      <dgm:spPr/>
    </dgm:pt>
    <dgm:pt modelId="{2F1938F1-1947-42D4-AC25-DC5B85DEE5D9}" type="pres">
      <dgm:prSet presAssocID="{9C5E8A23-5468-4BCA-9B0B-A249A7E124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E6B45CC3-92DC-4079-9D59-630126DC30F8}" type="pres">
      <dgm:prSet presAssocID="{9C5E8A23-5468-4BCA-9B0B-A249A7E1246B}" presName="spaceRect" presStyleCnt="0"/>
      <dgm:spPr/>
    </dgm:pt>
    <dgm:pt modelId="{130248E9-967D-48BF-B417-6ACF388F611C}" type="pres">
      <dgm:prSet presAssocID="{9C5E8A23-5468-4BCA-9B0B-A249A7E1246B}" presName="parTx" presStyleLbl="revTx" presStyleIdx="2" presStyleCnt="12">
        <dgm:presLayoutVars>
          <dgm:chMax val="0"/>
          <dgm:chPref val="0"/>
        </dgm:presLayoutVars>
      </dgm:prSet>
      <dgm:spPr/>
    </dgm:pt>
    <dgm:pt modelId="{D600BFA5-D250-4C71-8FDF-5BEB8E455104}" type="pres">
      <dgm:prSet presAssocID="{9C5E8A23-5468-4BCA-9B0B-A249A7E1246B}" presName="desTx" presStyleLbl="revTx" presStyleIdx="3" presStyleCnt="12">
        <dgm:presLayoutVars/>
      </dgm:prSet>
      <dgm:spPr/>
    </dgm:pt>
    <dgm:pt modelId="{C89ACFDC-05F8-4A0A-871D-E338D70F4B68}" type="pres">
      <dgm:prSet presAssocID="{E65CF515-AD9C-4454-A523-4129D859D0FB}" presName="sibTrans" presStyleCnt="0"/>
      <dgm:spPr/>
    </dgm:pt>
    <dgm:pt modelId="{0E601FFA-B611-40B6-BE3A-93914E5412BF}" type="pres">
      <dgm:prSet presAssocID="{E2E13E3D-20FD-4A3C-B223-253BF5FE1D58}" presName="compNode" presStyleCnt="0"/>
      <dgm:spPr/>
    </dgm:pt>
    <dgm:pt modelId="{E8E5569F-7F51-47E1-BC91-B1789792A357}" type="pres">
      <dgm:prSet presAssocID="{E2E13E3D-20FD-4A3C-B223-253BF5FE1D58}" presName="bgRect" presStyleLbl="bgShp" presStyleIdx="2" presStyleCnt="6"/>
      <dgm:spPr/>
    </dgm:pt>
    <dgm:pt modelId="{D9FA79DD-8F4F-43BB-A659-7E3B18671839}" type="pres">
      <dgm:prSet presAssocID="{E2E13E3D-20FD-4A3C-B223-253BF5FE1D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AB706D-A6A9-4785-8172-59F0B488D440}" type="pres">
      <dgm:prSet presAssocID="{E2E13E3D-20FD-4A3C-B223-253BF5FE1D58}" presName="spaceRect" presStyleCnt="0"/>
      <dgm:spPr/>
    </dgm:pt>
    <dgm:pt modelId="{42F340DC-09EB-4888-8666-FE03FD6C8A8C}" type="pres">
      <dgm:prSet presAssocID="{E2E13E3D-20FD-4A3C-B223-253BF5FE1D58}" presName="parTx" presStyleLbl="revTx" presStyleIdx="4" presStyleCnt="12">
        <dgm:presLayoutVars>
          <dgm:chMax val="0"/>
          <dgm:chPref val="0"/>
        </dgm:presLayoutVars>
      </dgm:prSet>
      <dgm:spPr/>
    </dgm:pt>
    <dgm:pt modelId="{A895BFF6-A3CE-43E4-AE78-201374875A2D}" type="pres">
      <dgm:prSet presAssocID="{E2E13E3D-20FD-4A3C-B223-253BF5FE1D58}" presName="desTx" presStyleLbl="revTx" presStyleIdx="5" presStyleCnt="12">
        <dgm:presLayoutVars/>
      </dgm:prSet>
      <dgm:spPr/>
    </dgm:pt>
    <dgm:pt modelId="{5793DC37-5A36-4A0C-B8C6-357238A50A5D}" type="pres">
      <dgm:prSet presAssocID="{986B1960-CA51-4E88-95D0-314E155809A5}" presName="sibTrans" presStyleCnt="0"/>
      <dgm:spPr/>
    </dgm:pt>
    <dgm:pt modelId="{F2F4893D-862C-4E5E-91D7-97575B940DBB}" type="pres">
      <dgm:prSet presAssocID="{0E917ACD-EEA9-4778-B532-04F754B9943F}" presName="compNode" presStyleCnt="0"/>
      <dgm:spPr/>
    </dgm:pt>
    <dgm:pt modelId="{F0697729-9628-49FB-9AE8-1AD751B44EF5}" type="pres">
      <dgm:prSet presAssocID="{0E917ACD-EEA9-4778-B532-04F754B9943F}" presName="bgRect" presStyleLbl="bgShp" presStyleIdx="3" presStyleCnt="6"/>
      <dgm:spPr/>
    </dgm:pt>
    <dgm:pt modelId="{A5BB3A6E-BDAE-4BF2-A481-06D002D97748}" type="pres">
      <dgm:prSet presAssocID="{0E917ACD-EEA9-4778-B532-04F754B994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E83E2EF2-5120-42CA-AE8A-D9A541D3529B}" type="pres">
      <dgm:prSet presAssocID="{0E917ACD-EEA9-4778-B532-04F754B9943F}" presName="spaceRect" presStyleCnt="0"/>
      <dgm:spPr/>
    </dgm:pt>
    <dgm:pt modelId="{3FB88F99-74D1-4DA4-83EB-1B7333A48FCA}" type="pres">
      <dgm:prSet presAssocID="{0E917ACD-EEA9-4778-B532-04F754B9943F}" presName="parTx" presStyleLbl="revTx" presStyleIdx="6" presStyleCnt="12">
        <dgm:presLayoutVars>
          <dgm:chMax val="0"/>
          <dgm:chPref val="0"/>
        </dgm:presLayoutVars>
      </dgm:prSet>
      <dgm:spPr/>
    </dgm:pt>
    <dgm:pt modelId="{AC1C5CD9-FF70-48EF-89CF-3167261D9683}" type="pres">
      <dgm:prSet presAssocID="{0E917ACD-EEA9-4778-B532-04F754B9943F}" presName="desTx" presStyleLbl="revTx" presStyleIdx="7" presStyleCnt="12">
        <dgm:presLayoutVars/>
      </dgm:prSet>
      <dgm:spPr/>
    </dgm:pt>
    <dgm:pt modelId="{CE941D6F-2719-4E58-B0FD-8B68677A2E3D}" type="pres">
      <dgm:prSet presAssocID="{8F11AB61-1D8A-45C9-A3F1-10D68F1F7AAD}" presName="sibTrans" presStyleCnt="0"/>
      <dgm:spPr/>
    </dgm:pt>
    <dgm:pt modelId="{8338CAE2-5C92-48A0-A504-98E2C8409D8D}" type="pres">
      <dgm:prSet presAssocID="{61C30542-2700-4052-A64B-50C143E88BB7}" presName="compNode" presStyleCnt="0"/>
      <dgm:spPr/>
    </dgm:pt>
    <dgm:pt modelId="{05319FCD-CCB3-4B06-8C9C-1A9A5FAB1E25}" type="pres">
      <dgm:prSet presAssocID="{61C30542-2700-4052-A64B-50C143E88BB7}" presName="bgRect" presStyleLbl="bgShp" presStyleIdx="4" presStyleCnt="6"/>
      <dgm:spPr/>
    </dgm:pt>
    <dgm:pt modelId="{02ACC4F8-B475-4D30-BE32-F978EFC400DE}" type="pres">
      <dgm:prSet presAssocID="{61C30542-2700-4052-A64B-50C143E88B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25B5AF-CAB3-4573-8D09-9817EF891FB0}" type="pres">
      <dgm:prSet presAssocID="{61C30542-2700-4052-A64B-50C143E88BB7}" presName="spaceRect" presStyleCnt="0"/>
      <dgm:spPr/>
    </dgm:pt>
    <dgm:pt modelId="{44D2D80D-8A57-40EF-AC28-D277BCDB3E7E}" type="pres">
      <dgm:prSet presAssocID="{61C30542-2700-4052-A64B-50C143E88BB7}" presName="parTx" presStyleLbl="revTx" presStyleIdx="8" presStyleCnt="12">
        <dgm:presLayoutVars>
          <dgm:chMax val="0"/>
          <dgm:chPref val="0"/>
        </dgm:presLayoutVars>
      </dgm:prSet>
      <dgm:spPr/>
    </dgm:pt>
    <dgm:pt modelId="{882C8F03-C76F-43AE-B416-5DFF1CA60AC6}" type="pres">
      <dgm:prSet presAssocID="{61C30542-2700-4052-A64B-50C143E88BB7}" presName="desTx" presStyleLbl="revTx" presStyleIdx="9" presStyleCnt="12">
        <dgm:presLayoutVars/>
      </dgm:prSet>
      <dgm:spPr/>
    </dgm:pt>
    <dgm:pt modelId="{83EE5979-5222-4908-AB96-5BC021897BE9}" type="pres">
      <dgm:prSet presAssocID="{D7D0A8E7-45CE-467D-949F-86A4F99EBBCA}" presName="sibTrans" presStyleCnt="0"/>
      <dgm:spPr/>
    </dgm:pt>
    <dgm:pt modelId="{E33490E2-2BC5-4C0B-BA1C-E1A0ED77885C}" type="pres">
      <dgm:prSet presAssocID="{B2481FC2-0FB8-411A-9562-74188995ED97}" presName="compNode" presStyleCnt="0"/>
      <dgm:spPr/>
    </dgm:pt>
    <dgm:pt modelId="{ABAA44B3-0B64-4F1E-A572-1989639B9C3A}" type="pres">
      <dgm:prSet presAssocID="{B2481FC2-0FB8-411A-9562-74188995ED97}" presName="bgRect" presStyleLbl="bgShp" presStyleIdx="5" presStyleCnt="6"/>
      <dgm:spPr/>
    </dgm:pt>
    <dgm:pt modelId="{41AF3524-BBD7-4D48-A28D-16602CD9D81D}" type="pres">
      <dgm:prSet presAssocID="{B2481FC2-0FB8-411A-9562-74188995E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C0F648-3CAC-41A1-8621-B503082A4077}" type="pres">
      <dgm:prSet presAssocID="{B2481FC2-0FB8-411A-9562-74188995ED97}" presName="spaceRect" presStyleCnt="0"/>
      <dgm:spPr/>
    </dgm:pt>
    <dgm:pt modelId="{7F682DC2-F25B-4739-9BB5-E338EC6F36DF}" type="pres">
      <dgm:prSet presAssocID="{B2481FC2-0FB8-411A-9562-74188995ED97}" presName="parTx" presStyleLbl="revTx" presStyleIdx="10" presStyleCnt="12">
        <dgm:presLayoutVars>
          <dgm:chMax val="0"/>
          <dgm:chPref val="0"/>
        </dgm:presLayoutVars>
      </dgm:prSet>
      <dgm:spPr/>
    </dgm:pt>
    <dgm:pt modelId="{B0974335-8E41-4C42-9541-62E5B9EC8433}" type="pres">
      <dgm:prSet presAssocID="{B2481FC2-0FB8-411A-9562-74188995ED97}" presName="desTx" presStyleLbl="revTx" presStyleIdx="11" presStyleCnt="12">
        <dgm:presLayoutVars/>
      </dgm:prSet>
      <dgm:spPr/>
    </dgm:pt>
  </dgm:ptLst>
  <dgm:cxnLst>
    <dgm:cxn modelId="{A78C5E01-6E1E-4D44-857E-4B9946102D1B}" srcId="{1DA9AFCD-2F43-495E-ADEB-0C52F4B6BB9D}" destId="{B2481FC2-0FB8-411A-9562-74188995ED97}" srcOrd="5" destOrd="0" parTransId="{5CD0D706-0085-48AB-842B-0C556F52D339}" sibTransId="{EA5EA8FE-0804-4F82-A94A-7D2F749160D9}"/>
    <dgm:cxn modelId="{45AC0715-1FE2-48E3-A833-5660CDBEBC21}" srcId="{E2E13E3D-20FD-4A3C-B223-253BF5FE1D58}" destId="{0AC9AC13-CCD5-4185-AB7D-A7C86B6C6E8B}" srcOrd="0" destOrd="0" parTransId="{11A64C66-D153-4F0A-9230-36D8417AC692}" sibTransId="{92DE2B55-F0A1-4B42-8FF9-600BE803B66A}"/>
    <dgm:cxn modelId="{B751BF1B-EB92-45DE-B864-E350884FC864}" type="presOf" srcId="{1D9E8B37-EB35-4604-834E-703246203426}" destId="{882C8F03-C76F-43AE-B416-5DFF1CA60AC6}" srcOrd="0" destOrd="0" presId="urn:microsoft.com/office/officeart/2018/2/layout/IconVerticalSolidList"/>
    <dgm:cxn modelId="{360B8C1C-A9D7-452F-9C39-9E5CCD552C38}" srcId="{F77394CA-6F63-4A73-B69C-B4D79E491418}" destId="{67823838-F0C1-43A8-8905-D1C99B57BEAA}" srcOrd="2" destOrd="0" parTransId="{E1715684-6BEF-4BDA-9DE5-9BBF3583CC7D}" sibTransId="{B2350D2D-0243-45D1-B9D6-0F8447100545}"/>
    <dgm:cxn modelId="{01B0BD31-CA85-4D69-A03B-A0F7C793EC84}" srcId="{61C30542-2700-4052-A64B-50C143E88BB7}" destId="{6AA55FBB-CD79-4C9A-A439-0E6DC0DA62EB}" srcOrd="1" destOrd="0" parTransId="{EB924843-5AAA-46DD-AD8C-BF2AEBFA5FF3}" sibTransId="{9489EEFF-A013-4B37-9DAE-C6ED3973D8B6}"/>
    <dgm:cxn modelId="{754DF834-26DF-4CB5-8246-891B14D9A34D}" type="presOf" srcId="{3705966D-FF89-4085-9135-FB0803345949}" destId="{ADB4C786-FF74-474C-BD87-D0042FFD3B27}" srcOrd="0" destOrd="1" presId="urn:microsoft.com/office/officeart/2018/2/layout/IconVerticalSolidList"/>
    <dgm:cxn modelId="{3BC4463C-7A26-4D8D-9ABC-DF58E440FEE6}" type="presOf" srcId="{F77394CA-6F63-4A73-B69C-B4D79E491418}" destId="{554D3A71-D0B6-40AC-917A-E37982691DF5}" srcOrd="0" destOrd="0" presId="urn:microsoft.com/office/officeart/2018/2/layout/IconVerticalSolidList"/>
    <dgm:cxn modelId="{CC35FA3C-6A43-46A3-B866-553F3B8BEC9C}" type="presOf" srcId="{E2E13E3D-20FD-4A3C-B223-253BF5FE1D58}" destId="{42F340DC-09EB-4888-8666-FE03FD6C8A8C}" srcOrd="0" destOrd="0" presId="urn:microsoft.com/office/officeart/2018/2/layout/IconVerticalSolidList"/>
    <dgm:cxn modelId="{165D4A62-DB56-4C1F-96F6-60AC40FDC64D}" type="presOf" srcId="{6AA55FBB-CD79-4C9A-A439-0E6DC0DA62EB}" destId="{882C8F03-C76F-43AE-B416-5DFF1CA60AC6}" srcOrd="0" destOrd="1" presId="urn:microsoft.com/office/officeart/2018/2/layout/IconVerticalSolidList"/>
    <dgm:cxn modelId="{0958B864-5B67-4E90-ADFB-D5506BF3522D}" srcId="{9C5E8A23-5468-4BCA-9B0B-A249A7E1246B}" destId="{753F755E-5EBD-48E1-9A8D-C50C39DBA1D6}" srcOrd="1" destOrd="0" parTransId="{3680F651-EEEA-4D3B-A8E5-3860D301A26F}" sibTransId="{E06622A8-3354-4A3A-8C1D-E8E6FA887A40}"/>
    <dgm:cxn modelId="{96C70965-39E7-461F-B5B8-CC2CB86A5281}" srcId="{9C5E8A23-5468-4BCA-9B0B-A249A7E1246B}" destId="{AD59B8EB-F3A0-474B-B438-6C7B00E519C4}" srcOrd="0" destOrd="0" parTransId="{370F2D79-3A15-44D6-A900-61F6C8D5218B}" sibTransId="{E8D92DF8-8BC2-4487-97C8-104E46863C56}"/>
    <dgm:cxn modelId="{BD65F869-567D-4F17-85D7-657D3188B1A4}" srcId="{F77394CA-6F63-4A73-B69C-B4D79E491418}" destId="{2EE3E895-6532-4135-84B0-2CBB669C2C09}" srcOrd="0" destOrd="0" parTransId="{F0B712D9-DF5A-42F6-8B1F-C495A9039099}" sibTransId="{B927B56B-77EB-4E1E-90F6-26894E93E464}"/>
    <dgm:cxn modelId="{A84F966A-B9F1-4542-BCC2-18FDCA4AC958}" srcId="{1DA9AFCD-2F43-495E-ADEB-0C52F4B6BB9D}" destId="{9C5E8A23-5468-4BCA-9B0B-A249A7E1246B}" srcOrd="1" destOrd="0" parTransId="{F421C09B-398F-4255-901C-AEA6802A9C42}" sibTransId="{E65CF515-AD9C-4454-A523-4129D859D0FB}"/>
    <dgm:cxn modelId="{1BD3996B-D6D0-4B2E-9D8A-BF305DF3C430}" srcId="{61C30542-2700-4052-A64B-50C143E88BB7}" destId="{1D9E8B37-EB35-4604-834E-703246203426}" srcOrd="0" destOrd="0" parTransId="{B23DE875-73E9-4DD5-9474-A2D46BC01D2A}" sibTransId="{7B70DF45-C509-4018-8D48-0D5E7BB8924F}"/>
    <dgm:cxn modelId="{00A26E6F-184C-4F27-A578-CA5C5F51DA32}" srcId="{1DA9AFCD-2F43-495E-ADEB-0C52F4B6BB9D}" destId="{E2E13E3D-20FD-4A3C-B223-253BF5FE1D58}" srcOrd="2" destOrd="0" parTransId="{B848897C-86D3-4C90-9020-5DE6F3F03211}" sibTransId="{986B1960-CA51-4E88-95D0-314E155809A5}"/>
    <dgm:cxn modelId="{08D6F253-7567-4EA3-A477-920546F95F9F}" srcId="{E2E13E3D-20FD-4A3C-B223-253BF5FE1D58}" destId="{8DB0E1F4-E502-4ED0-B853-F43444687580}" srcOrd="1" destOrd="0" parTransId="{EB3E4547-7277-4C81-B428-A5C06E9E97D9}" sibTransId="{D6CA784B-00CF-4D92-8E89-ACED48C7C51D}"/>
    <dgm:cxn modelId="{B39FAB54-A0EF-407A-9F13-32CD227F7F6E}" type="presOf" srcId="{2EE3E895-6532-4135-84B0-2CBB669C2C09}" destId="{ADB4C786-FF74-474C-BD87-D0042FFD3B27}" srcOrd="0" destOrd="0" presId="urn:microsoft.com/office/officeart/2018/2/layout/IconVerticalSolidList"/>
    <dgm:cxn modelId="{3CF3B455-FDFB-4A9D-BF85-7219897A6671}" type="presOf" srcId="{AD59B8EB-F3A0-474B-B438-6C7B00E519C4}" destId="{D600BFA5-D250-4C71-8FDF-5BEB8E455104}" srcOrd="0" destOrd="0" presId="urn:microsoft.com/office/officeart/2018/2/layout/IconVerticalSolidList"/>
    <dgm:cxn modelId="{048B7A58-F994-4877-9F8B-2F36603D094E}" type="presOf" srcId="{61C30542-2700-4052-A64B-50C143E88BB7}" destId="{44D2D80D-8A57-40EF-AC28-D277BCDB3E7E}" srcOrd="0" destOrd="0" presId="urn:microsoft.com/office/officeart/2018/2/layout/IconVerticalSolidList"/>
    <dgm:cxn modelId="{F2DB225A-3C02-4F86-9073-9B214878F2B7}" srcId="{B2481FC2-0FB8-411A-9562-74188995ED97}" destId="{D8E2A13E-42A6-45CE-B0A9-EF91F05317FF}" srcOrd="0" destOrd="0" parTransId="{8924685F-BC41-4CD6-B726-F1119741F8C0}" sibTransId="{9D923D8A-4784-4B11-9F83-F678D1834D01}"/>
    <dgm:cxn modelId="{2310E67C-B0EF-4433-8B4E-E383B473028C}" type="presOf" srcId="{D8E2A13E-42A6-45CE-B0A9-EF91F05317FF}" destId="{B0974335-8E41-4C42-9541-62E5B9EC8433}" srcOrd="0" destOrd="0" presId="urn:microsoft.com/office/officeart/2018/2/layout/IconVerticalSolidList"/>
    <dgm:cxn modelId="{A3D1D47F-FF76-41AF-9DFB-4E025E098EB5}" type="presOf" srcId="{1DA9AFCD-2F43-495E-ADEB-0C52F4B6BB9D}" destId="{F7829480-29F3-446C-9F35-741342AF4A80}" srcOrd="0" destOrd="0" presId="urn:microsoft.com/office/officeart/2018/2/layout/IconVerticalSolidList"/>
    <dgm:cxn modelId="{EB285A84-52A5-4422-91F0-11E19DE9FC03}" type="presOf" srcId="{8DB0E1F4-E502-4ED0-B853-F43444687580}" destId="{A895BFF6-A3CE-43E4-AE78-201374875A2D}" srcOrd="0" destOrd="1" presId="urn:microsoft.com/office/officeart/2018/2/layout/IconVerticalSolidList"/>
    <dgm:cxn modelId="{BD012086-EF7C-4A2A-8180-4E9EBC5124FF}" type="presOf" srcId="{444EEB5B-6F0A-456D-9F7C-AA2D0047A363}" destId="{B0974335-8E41-4C42-9541-62E5B9EC8433}" srcOrd="0" destOrd="1" presId="urn:microsoft.com/office/officeart/2018/2/layout/IconVerticalSolidList"/>
    <dgm:cxn modelId="{CA779A86-CF3E-45A0-BC7C-1BFA057CDF3A}" srcId="{F77394CA-6F63-4A73-B69C-B4D79E491418}" destId="{3705966D-FF89-4085-9135-FB0803345949}" srcOrd="1" destOrd="0" parTransId="{DF2FCA4B-2560-49A5-8AAB-E4E2FEFCB8A3}" sibTransId="{F043B947-21E6-4F1B-98C6-9DFC61B60A64}"/>
    <dgm:cxn modelId="{74663191-79DC-4ED5-813B-F36E7D74FD80}" type="presOf" srcId="{B2481FC2-0FB8-411A-9562-74188995ED97}" destId="{7F682DC2-F25B-4739-9BB5-E338EC6F36DF}" srcOrd="0" destOrd="0" presId="urn:microsoft.com/office/officeart/2018/2/layout/IconVerticalSolidList"/>
    <dgm:cxn modelId="{9A106294-F562-45C0-BF12-7AFF00409744}" type="presOf" srcId="{0E917ACD-EEA9-4778-B532-04F754B9943F}" destId="{3FB88F99-74D1-4DA4-83EB-1B7333A48FCA}" srcOrd="0" destOrd="0" presId="urn:microsoft.com/office/officeart/2018/2/layout/IconVerticalSolidList"/>
    <dgm:cxn modelId="{84B1B696-9571-4B3B-AAD9-68EFB8133366}" srcId="{0E917ACD-EEA9-4778-B532-04F754B9943F}" destId="{30B7603B-945C-47C0-B6CF-85ED52CF39B6}" srcOrd="1" destOrd="0" parTransId="{C8BE7D97-2303-46F9-886A-375B2F101F68}" sibTransId="{3B771CA3-5154-4C2B-AFD9-A7FFB5D15C64}"/>
    <dgm:cxn modelId="{8888BD9D-836D-48FF-BE71-605F6D8B8976}" type="presOf" srcId="{9C5E8A23-5468-4BCA-9B0B-A249A7E1246B}" destId="{130248E9-967D-48BF-B417-6ACF388F611C}" srcOrd="0" destOrd="0" presId="urn:microsoft.com/office/officeart/2018/2/layout/IconVerticalSolidList"/>
    <dgm:cxn modelId="{A7BEB6B0-8B14-4F86-98C0-DF3398B817E6}" type="presOf" srcId="{6974FAE1-31A9-413D-9E03-4A7BD9171101}" destId="{AC1C5CD9-FF70-48EF-89CF-3167261D9683}" srcOrd="0" destOrd="0" presId="urn:microsoft.com/office/officeart/2018/2/layout/IconVerticalSolidList"/>
    <dgm:cxn modelId="{2612F9C6-A3F0-45D6-A28C-1F0C4CF4DAE7}" srcId="{1DA9AFCD-2F43-495E-ADEB-0C52F4B6BB9D}" destId="{0E917ACD-EEA9-4778-B532-04F754B9943F}" srcOrd="3" destOrd="0" parTransId="{B3133425-E1AE-4DE1-8292-932BA7CEE7B0}" sibTransId="{8F11AB61-1D8A-45C9-A3F1-10D68F1F7AAD}"/>
    <dgm:cxn modelId="{9AF3B7D3-19B4-4104-9A89-F59D5FFE56E8}" srcId="{1DA9AFCD-2F43-495E-ADEB-0C52F4B6BB9D}" destId="{61C30542-2700-4052-A64B-50C143E88BB7}" srcOrd="4" destOrd="0" parTransId="{31E59FED-7587-4624-AFCE-E084A9DB8C14}" sibTransId="{D7D0A8E7-45CE-467D-949F-86A4F99EBBCA}"/>
    <dgm:cxn modelId="{ED165ED8-917C-4BEE-AAFB-6CAC336B9A5A}" type="presOf" srcId="{0AC9AC13-CCD5-4185-AB7D-A7C86B6C6E8B}" destId="{A895BFF6-A3CE-43E4-AE78-201374875A2D}" srcOrd="0" destOrd="0" presId="urn:microsoft.com/office/officeart/2018/2/layout/IconVerticalSolidList"/>
    <dgm:cxn modelId="{FFA580DE-9B63-4B49-90E4-2D75240F1852}" srcId="{B2481FC2-0FB8-411A-9562-74188995ED97}" destId="{444EEB5B-6F0A-456D-9F7C-AA2D0047A363}" srcOrd="1" destOrd="0" parTransId="{E0E600BE-25A9-40BC-9CD4-103872258B04}" sibTransId="{1F942393-6536-4690-B012-678D53118338}"/>
    <dgm:cxn modelId="{CAC6A9EA-3640-43FC-845E-0A38A7613A5A}" type="presOf" srcId="{30B7603B-945C-47C0-B6CF-85ED52CF39B6}" destId="{AC1C5CD9-FF70-48EF-89CF-3167261D9683}" srcOrd="0" destOrd="1" presId="urn:microsoft.com/office/officeart/2018/2/layout/IconVerticalSolidList"/>
    <dgm:cxn modelId="{D98AF5EC-A40E-4FCA-9771-09CE7627C5A0}" type="presOf" srcId="{753F755E-5EBD-48E1-9A8D-C50C39DBA1D6}" destId="{D600BFA5-D250-4C71-8FDF-5BEB8E455104}" srcOrd="0" destOrd="1" presId="urn:microsoft.com/office/officeart/2018/2/layout/IconVerticalSolidList"/>
    <dgm:cxn modelId="{424521F6-D167-4015-A133-EC310DB68253}" srcId="{0E917ACD-EEA9-4778-B532-04F754B9943F}" destId="{6974FAE1-31A9-413D-9E03-4A7BD9171101}" srcOrd="0" destOrd="0" parTransId="{A31793CF-43C2-42F5-B7EF-A97B496B506D}" sibTransId="{88D4DC86-60B4-40A3-8066-EF44E5691B83}"/>
    <dgm:cxn modelId="{986797F9-16BE-45A8-AF8C-32DDD78A9DDC}" srcId="{1DA9AFCD-2F43-495E-ADEB-0C52F4B6BB9D}" destId="{F77394CA-6F63-4A73-B69C-B4D79E491418}" srcOrd="0" destOrd="0" parTransId="{AD9D4A94-DDA3-4767-9985-7118BD2712A9}" sibTransId="{0705DE6E-F42E-41B2-BD3B-B3E18E0E7436}"/>
    <dgm:cxn modelId="{FB61CDFC-55C6-4EF2-A199-4346149B8D25}" type="presOf" srcId="{67823838-F0C1-43A8-8905-D1C99B57BEAA}" destId="{ADB4C786-FF74-474C-BD87-D0042FFD3B27}" srcOrd="0" destOrd="2" presId="urn:microsoft.com/office/officeart/2018/2/layout/IconVerticalSolidList"/>
    <dgm:cxn modelId="{497F3AEE-1467-412A-929A-192C23DC459F}" type="presParOf" srcId="{F7829480-29F3-446C-9F35-741342AF4A80}" destId="{4C1DC5C8-A307-430D-977D-9DFA6970C74D}" srcOrd="0" destOrd="0" presId="urn:microsoft.com/office/officeart/2018/2/layout/IconVerticalSolidList"/>
    <dgm:cxn modelId="{64351DAA-CFB2-4A6C-B001-C1A543A5E1F8}" type="presParOf" srcId="{4C1DC5C8-A307-430D-977D-9DFA6970C74D}" destId="{70ED1C4C-DD74-4302-BDC3-38B7F3CFD635}" srcOrd="0" destOrd="0" presId="urn:microsoft.com/office/officeart/2018/2/layout/IconVerticalSolidList"/>
    <dgm:cxn modelId="{E41CACEB-F1C3-4DE5-AFDE-8896FB75AF71}" type="presParOf" srcId="{4C1DC5C8-A307-430D-977D-9DFA6970C74D}" destId="{95D85767-FAE4-4088-82DA-6B2A957082B8}" srcOrd="1" destOrd="0" presId="urn:microsoft.com/office/officeart/2018/2/layout/IconVerticalSolidList"/>
    <dgm:cxn modelId="{781F3A49-E508-495E-9316-DE251812DE2C}" type="presParOf" srcId="{4C1DC5C8-A307-430D-977D-9DFA6970C74D}" destId="{27695B5F-3426-455D-B127-27506E91CEF7}" srcOrd="2" destOrd="0" presId="urn:microsoft.com/office/officeart/2018/2/layout/IconVerticalSolidList"/>
    <dgm:cxn modelId="{890B7C37-FD7E-4E6D-89F6-B02FFD5F6D5D}" type="presParOf" srcId="{4C1DC5C8-A307-430D-977D-9DFA6970C74D}" destId="{554D3A71-D0B6-40AC-917A-E37982691DF5}" srcOrd="3" destOrd="0" presId="urn:microsoft.com/office/officeart/2018/2/layout/IconVerticalSolidList"/>
    <dgm:cxn modelId="{79BA96D4-419E-47B1-8633-29E498FE4D31}" type="presParOf" srcId="{4C1DC5C8-A307-430D-977D-9DFA6970C74D}" destId="{ADB4C786-FF74-474C-BD87-D0042FFD3B27}" srcOrd="4" destOrd="0" presId="urn:microsoft.com/office/officeart/2018/2/layout/IconVerticalSolidList"/>
    <dgm:cxn modelId="{2C7FDBB8-9199-4DB3-9824-DE6BF6BA5EE3}" type="presParOf" srcId="{F7829480-29F3-446C-9F35-741342AF4A80}" destId="{3FF33B27-3C37-49C1-B808-F9A539789085}" srcOrd="1" destOrd="0" presId="urn:microsoft.com/office/officeart/2018/2/layout/IconVerticalSolidList"/>
    <dgm:cxn modelId="{54EE7B00-07C1-4693-87CC-2E835987882A}" type="presParOf" srcId="{F7829480-29F3-446C-9F35-741342AF4A80}" destId="{B339EDA4-6A66-4ED0-B5E6-4857CC8AD92F}" srcOrd="2" destOrd="0" presId="urn:microsoft.com/office/officeart/2018/2/layout/IconVerticalSolidList"/>
    <dgm:cxn modelId="{A54CB9FA-E74F-4FF3-8441-A3BDFE6D809A}" type="presParOf" srcId="{B339EDA4-6A66-4ED0-B5E6-4857CC8AD92F}" destId="{8458D5E9-EDB6-4CFF-ADCC-A10029F80623}" srcOrd="0" destOrd="0" presId="urn:microsoft.com/office/officeart/2018/2/layout/IconVerticalSolidList"/>
    <dgm:cxn modelId="{6F34934D-D0EC-44A4-8ACA-45BBDE0EC267}" type="presParOf" srcId="{B339EDA4-6A66-4ED0-B5E6-4857CC8AD92F}" destId="{2F1938F1-1947-42D4-AC25-DC5B85DEE5D9}" srcOrd="1" destOrd="0" presId="urn:microsoft.com/office/officeart/2018/2/layout/IconVerticalSolidList"/>
    <dgm:cxn modelId="{290BCC83-D6C6-4C14-A8BF-56814E479334}" type="presParOf" srcId="{B339EDA4-6A66-4ED0-B5E6-4857CC8AD92F}" destId="{E6B45CC3-92DC-4079-9D59-630126DC30F8}" srcOrd="2" destOrd="0" presId="urn:microsoft.com/office/officeart/2018/2/layout/IconVerticalSolidList"/>
    <dgm:cxn modelId="{01D739B8-AFA1-4012-A771-36F891607571}" type="presParOf" srcId="{B339EDA4-6A66-4ED0-B5E6-4857CC8AD92F}" destId="{130248E9-967D-48BF-B417-6ACF388F611C}" srcOrd="3" destOrd="0" presId="urn:microsoft.com/office/officeart/2018/2/layout/IconVerticalSolidList"/>
    <dgm:cxn modelId="{32021234-CE79-4327-92CC-51F34EFD44F8}" type="presParOf" srcId="{B339EDA4-6A66-4ED0-B5E6-4857CC8AD92F}" destId="{D600BFA5-D250-4C71-8FDF-5BEB8E455104}" srcOrd="4" destOrd="0" presId="urn:microsoft.com/office/officeart/2018/2/layout/IconVerticalSolidList"/>
    <dgm:cxn modelId="{1AC64790-379E-4E3A-A984-F46AD824AC82}" type="presParOf" srcId="{F7829480-29F3-446C-9F35-741342AF4A80}" destId="{C89ACFDC-05F8-4A0A-871D-E338D70F4B68}" srcOrd="3" destOrd="0" presId="urn:microsoft.com/office/officeart/2018/2/layout/IconVerticalSolidList"/>
    <dgm:cxn modelId="{A141CB88-905E-44C9-81AC-0C064E0870C2}" type="presParOf" srcId="{F7829480-29F3-446C-9F35-741342AF4A80}" destId="{0E601FFA-B611-40B6-BE3A-93914E5412BF}" srcOrd="4" destOrd="0" presId="urn:microsoft.com/office/officeart/2018/2/layout/IconVerticalSolidList"/>
    <dgm:cxn modelId="{7352F5AE-4AA5-49EF-87D3-E121B8C1E5A8}" type="presParOf" srcId="{0E601FFA-B611-40B6-BE3A-93914E5412BF}" destId="{E8E5569F-7F51-47E1-BC91-B1789792A357}" srcOrd="0" destOrd="0" presId="urn:microsoft.com/office/officeart/2018/2/layout/IconVerticalSolidList"/>
    <dgm:cxn modelId="{2F532D0A-4068-4670-A64C-1E7C872D6D53}" type="presParOf" srcId="{0E601FFA-B611-40B6-BE3A-93914E5412BF}" destId="{D9FA79DD-8F4F-43BB-A659-7E3B18671839}" srcOrd="1" destOrd="0" presId="urn:microsoft.com/office/officeart/2018/2/layout/IconVerticalSolidList"/>
    <dgm:cxn modelId="{F6593A29-FCC8-40D9-B55D-EE5E3EA137AF}" type="presParOf" srcId="{0E601FFA-B611-40B6-BE3A-93914E5412BF}" destId="{52AB706D-A6A9-4785-8172-59F0B488D440}" srcOrd="2" destOrd="0" presId="urn:microsoft.com/office/officeart/2018/2/layout/IconVerticalSolidList"/>
    <dgm:cxn modelId="{9EB4AA11-37D1-43EF-9081-2B46EE2C33BB}" type="presParOf" srcId="{0E601FFA-B611-40B6-BE3A-93914E5412BF}" destId="{42F340DC-09EB-4888-8666-FE03FD6C8A8C}" srcOrd="3" destOrd="0" presId="urn:microsoft.com/office/officeart/2018/2/layout/IconVerticalSolidList"/>
    <dgm:cxn modelId="{83CB741C-F249-4AC5-AA42-4BA006526575}" type="presParOf" srcId="{0E601FFA-B611-40B6-BE3A-93914E5412BF}" destId="{A895BFF6-A3CE-43E4-AE78-201374875A2D}" srcOrd="4" destOrd="0" presId="urn:microsoft.com/office/officeart/2018/2/layout/IconVerticalSolidList"/>
    <dgm:cxn modelId="{E8EC0201-2B42-4FEC-A085-D3614BE4B70B}" type="presParOf" srcId="{F7829480-29F3-446C-9F35-741342AF4A80}" destId="{5793DC37-5A36-4A0C-B8C6-357238A50A5D}" srcOrd="5" destOrd="0" presId="urn:microsoft.com/office/officeart/2018/2/layout/IconVerticalSolidList"/>
    <dgm:cxn modelId="{1CAE2AD3-2D03-4366-9B3B-7144FF7A7163}" type="presParOf" srcId="{F7829480-29F3-446C-9F35-741342AF4A80}" destId="{F2F4893D-862C-4E5E-91D7-97575B940DBB}" srcOrd="6" destOrd="0" presId="urn:microsoft.com/office/officeart/2018/2/layout/IconVerticalSolidList"/>
    <dgm:cxn modelId="{9E5CDC5A-A89B-4542-9C01-A75E3FF7A74E}" type="presParOf" srcId="{F2F4893D-862C-4E5E-91D7-97575B940DBB}" destId="{F0697729-9628-49FB-9AE8-1AD751B44EF5}" srcOrd="0" destOrd="0" presId="urn:microsoft.com/office/officeart/2018/2/layout/IconVerticalSolidList"/>
    <dgm:cxn modelId="{4D613AFF-7C84-4F23-9E04-5B0D56B8F6BD}" type="presParOf" srcId="{F2F4893D-862C-4E5E-91D7-97575B940DBB}" destId="{A5BB3A6E-BDAE-4BF2-A481-06D002D97748}" srcOrd="1" destOrd="0" presId="urn:microsoft.com/office/officeart/2018/2/layout/IconVerticalSolidList"/>
    <dgm:cxn modelId="{1B9CE724-DD1B-4729-8855-4ECFCDD122A8}" type="presParOf" srcId="{F2F4893D-862C-4E5E-91D7-97575B940DBB}" destId="{E83E2EF2-5120-42CA-AE8A-D9A541D3529B}" srcOrd="2" destOrd="0" presId="urn:microsoft.com/office/officeart/2018/2/layout/IconVerticalSolidList"/>
    <dgm:cxn modelId="{D75D5F27-7A98-48D0-9116-5C3A4AD5E9EB}" type="presParOf" srcId="{F2F4893D-862C-4E5E-91D7-97575B940DBB}" destId="{3FB88F99-74D1-4DA4-83EB-1B7333A48FCA}" srcOrd="3" destOrd="0" presId="urn:microsoft.com/office/officeart/2018/2/layout/IconVerticalSolidList"/>
    <dgm:cxn modelId="{7F9631A6-9B72-42EA-8CBA-2CF6EBFA42E5}" type="presParOf" srcId="{F2F4893D-862C-4E5E-91D7-97575B940DBB}" destId="{AC1C5CD9-FF70-48EF-89CF-3167261D9683}" srcOrd="4" destOrd="0" presId="urn:microsoft.com/office/officeart/2018/2/layout/IconVerticalSolidList"/>
    <dgm:cxn modelId="{26EEF0A7-DAA6-4BE1-B931-85BE3C69973F}" type="presParOf" srcId="{F7829480-29F3-446C-9F35-741342AF4A80}" destId="{CE941D6F-2719-4E58-B0FD-8B68677A2E3D}" srcOrd="7" destOrd="0" presId="urn:microsoft.com/office/officeart/2018/2/layout/IconVerticalSolidList"/>
    <dgm:cxn modelId="{24F6F6B8-8BBF-4CB5-B829-E88BCE0C5937}" type="presParOf" srcId="{F7829480-29F3-446C-9F35-741342AF4A80}" destId="{8338CAE2-5C92-48A0-A504-98E2C8409D8D}" srcOrd="8" destOrd="0" presId="urn:microsoft.com/office/officeart/2018/2/layout/IconVerticalSolidList"/>
    <dgm:cxn modelId="{3187166A-0395-4BA9-80F3-DD28721CCB2E}" type="presParOf" srcId="{8338CAE2-5C92-48A0-A504-98E2C8409D8D}" destId="{05319FCD-CCB3-4B06-8C9C-1A9A5FAB1E25}" srcOrd="0" destOrd="0" presId="urn:microsoft.com/office/officeart/2018/2/layout/IconVerticalSolidList"/>
    <dgm:cxn modelId="{0EA95286-6AE3-43DF-A95E-3AC1E90835AE}" type="presParOf" srcId="{8338CAE2-5C92-48A0-A504-98E2C8409D8D}" destId="{02ACC4F8-B475-4D30-BE32-F978EFC400DE}" srcOrd="1" destOrd="0" presId="urn:microsoft.com/office/officeart/2018/2/layout/IconVerticalSolidList"/>
    <dgm:cxn modelId="{6FB0462E-9A65-41E6-B5F3-F3C3061333CA}" type="presParOf" srcId="{8338CAE2-5C92-48A0-A504-98E2C8409D8D}" destId="{B825B5AF-CAB3-4573-8D09-9817EF891FB0}" srcOrd="2" destOrd="0" presId="urn:microsoft.com/office/officeart/2018/2/layout/IconVerticalSolidList"/>
    <dgm:cxn modelId="{A28FF149-1D18-472E-930A-4012A059CE46}" type="presParOf" srcId="{8338CAE2-5C92-48A0-A504-98E2C8409D8D}" destId="{44D2D80D-8A57-40EF-AC28-D277BCDB3E7E}" srcOrd="3" destOrd="0" presId="urn:microsoft.com/office/officeart/2018/2/layout/IconVerticalSolidList"/>
    <dgm:cxn modelId="{AEECBA86-188D-4399-A821-39552E4BF69A}" type="presParOf" srcId="{8338CAE2-5C92-48A0-A504-98E2C8409D8D}" destId="{882C8F03-C76F-43AE-B416-5DFF1CA60AC6}" srcOrd="4" destOrd="0" presId="urn:microsoft.com/office/officeart/2018/2/layout/IconVerticalSolidList"/>
    <dgm:cxn modelId="{6F56F35E-5124-477E-8FFE-2A3B930DEE8F}" type="presParOf" srcId="{F7829480-29F3-446C-9F35-741342AF4A80}" destId="{83EE5979-5222-4908-AB96-5BC021897BE9}" srcOrd="9" destOrd="0" presId="urn:microsoft.com/office/officeart/2018/2/layout/IconVerticalSolidList"/>
    <dgm:cxn modelId="{F7E213C2-FE34-40F6-BAE1-4F9B126A5516}" type="presParOf" srcId="{F7829480-29F3-446C-9F35-741342AF4A80}" destId="{E33490E2-2BC5-4C0B-BA1C-E1A0ED77885C}" srcOrd="10" destOrd="0" presId="urn:microsoft.com/office/officeart/2018/2/layout/IconVerticalSolidList"/>
    <dgm:cxn modelId="{7FFFF4F5-1AA3-4065-ACE1-9AC23E6C0B5F}" type="presParOf" srcId="{E33490E2-2BC5-4C0B-BA1C-E1A0ED77885C}" destId="{ABAA44B3-0B64-4F1E-A572-1989639B9C3A}" srcOrd="0" destOrd="0" presId="urn:microsoft.com/office/officeart/2018/2/layout/IconVerticalSolidList"/>
    <dgm:cxn modelId="{399CF2F7-DE33-430B-B133-F9B7F27089F3}" type="presParOf" srcId="{E33490E2-2BC5-4C0B-BA1C-E1A0ED77885C}" destId="{41AF3524-BBD7-4D48-A28D-16602CD9D81D}" srcOrd="1" destOrd="0" presId="urn:microsoft.com/office/officeart/2018/2/layout/IconVerticalSolidList"/>
    <dgm:cxn modelId="{A69124BB-1320-4DD9-8AC3-F9063A51EE49}" type="presParOf" srcId="{E33490E2-2BC5-4C0B-BA1C-E1A0ED77885C}" destId="{D7C0F648-3CAC-41A1-8621-B503082A4077}" srcOrd="2" destOrd="0" presId="urn:microsoft.com/office/officeart/2018/2/layout/IconVerticalSolidList"/>
    <dgm:cxn modelId="{E10A2559-3B73-4702-AB2D-8B6D8D492781}" type="presParOf" srcId="{E33490E2-2BC5-4C0B-BA1C-E1A0ED77885C}" destId="{7F682DC2-F25B-4739-9BB5-E338EC6F36DF}" srcOrd="3" destOrd="0" presId="urn:microsoft.com/office/officeart/2018/2/layout/IconVerticalSolidList"/>
    <dgm:cxn modelId="{D716192C-0DA7-494F-ADF0-FF60301D2FE1}" type="presParOf" srcId="{E33490E2-2BC5-4C0B-BA1C-E1A0ED77885C}" destId="{B0974335-8E41-4C42-9541-62E5B9EC843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03ACB-9B06-4DC8-B46E-A420E9E4099F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8279AB-A304-4EF4-9AD5-83A04D260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Docker Interactive Lab</a:t>
          </a:r>
          <a:endParaRPr lang="en-US" dirty="0"/>
        </a:p>
      </dgm:t>
    </dgm:pt>
    <dgm:pt modelId="{4B8E86C2-FA62-4206-8AE6-EB07CFB2A8AA}" type="parTrans" cxnId="{0C747324-3F83-48FB-8022-784CC97851CC}">
      <dgm:prSet/>
      <dgm:spPr/>
      <dgm:t>
        <a:bodyPr/>
        <a:lstStyle/>
        <a:p>
          <a:endParaRPr lang="en-US"/>
        </a:p>
      </dgm:t>
    </dgm:pt>
    <dgm:pt modelId="{27B1490A-6DCC-434C-B488-A68ADFDB326F}" type="sibTrans" cxnId="{0C747324-3F83-48FB-8022-784CC97851CC}">
      <dgm:prSet/>
      <dgm:spPr/>
      <dgm:t>
        <a:bodyPr/>
        <a:lstStyle/>
        <a:p>
          <a:endParaRPr lang="en-US"/>
        </a:p>
      </dgm:t>
    </dgm:pt>
    <dgm:pt modelId="{F9FB8ADC-688C-453E-A971-FA19E07C8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Nigel Poulton - Getting Started with Docker</a:t>
          </a:r>
          <a:endParaRPr lang="en-US"/>
        </a:p>
      </dgm:t>
    </dgm:pt>
    <dgm:pt modelId="{A8907A53-ACD5-49C9-98B5-A044B19D6B4C}" type="parTrans" cxnId="{B2A555DC-1AC3-4F37-8D22-56B279FC791B}">
      <dgm:prSet/>
      <dgm:spPr/>
      <dgm:t>
        <a:bodyPr/>
        <a:lstStyle/>
        <a:p>
          <a:endParaRPr lang="en-US"/>
        </a:p>
      </dgm:t>
    </dgm:pt>
    <dgm:pt modelId="{3812D7C4-B320-4078-8DB7-5F70504A9D95}" type="sibTrans" cxnId="{B2A555DC-1AC3-4F37-8D22-56B279FC791B}">
      <dgm:prSet/>
      <dgm:spPr/>
      <dgm:t>
        <a:bodyPr/>
        <a:lstStyle/>
        <a:p>
          <a:endParaRPr lang="en-US"/>
        </a:p>
      </dgm:t>
    </dgm:pt>
    <dgm:pt modelId="{DF9EEAEB-B8BA-4247-8A3D-32F1289E3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Docker - What are containers?</a:t>
          </a:r>
          <a:endParaRPr lang="en-US"/>
        </a:p>
      </dgm:t>
    </dgm:pt>
    <dgm:pt modelId="{A7D619BF-7E74-4805-AD2A-EA7A27453EFB}" type="parTrans" cxnId="{6DD8BBF8-BEC8-4273-AACB-81B964FF3AA3}">
      <dgm:prSet/>
      <dgm:spPr/>
      <dgm:t>
        <a:bodyPr/>
        <a:lstStyle/>
        <a:p>
          <a:endParaRPr lang="en-US"/>
        </a:p>
      </dgm:t>
    </dgm:pt>
    <dgm:pt modelId="{4439BC51-9517-4F65-AE76-7277869F61F4}" type="sibTrans" cxnId="{6DD8BBF8-BEC8-4273-AACB-81B964FF3AA3}">
      <dgm:prSet/>
      <dgm:spPr/>
      <dgm:t>
        <a:bodyPr/>
        <a:lstStyle/>
        <a:p>
          <a:endParaRPr lang="en-US"/>
        </a:p>
      </dgm:t>
    </dgm:pt>
    <dgm:pt modelId="{D89A0270-F096-4D0E-8B72-D77EDF7BF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What is Docker (In 5 Minutes)</a:t>
          </a:r>
          <a:endParaRPr lang="en-US"/>
        </a:p>
      </dgm:t>
    </dgm:pt>
    <dgm:pt modelId="{FFB22117-74CC-427F-8E1A-BCA07FE5E5E7}" type="parTrans" cxnId="{1C7B5047-469E-4CDE-AA45-C3E5E856313C}">
      <dgm:prSet/>
      <dgm:spPr/>
      <dgm:t>
        <a:bodyPr/>
        <a:lstStyle/>
        <a:p>
          <a:endParaRPr lang="en-US"/>
        </a:p>
      </dgm:t>
    </dgm:pt>
    <dgm:pt modelId="{E137E01F-90E2-4540-B3E7-6FEA8B168B2D}" type="sibTrans" cxnId="{1C7B5047-469E-4CDE-AA45-C3E5E856313C}">
      <dgm:prSet/>
      <dgm:spPr/>
      <dgm:t>
        <a:bodyPr/>
        <a:lstStyle/>
        <a:p>
          <a:endParaRPr lang="en-US"/>
        </a:p>
      </dgm:t>
    </dgm:pt>
    <dgm:pt modelId="{CD3ADFC6-54C8-4786-8F51-786FD5A95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Docker for .NET Developers</a:t>
          </a:r>
          <a:endParaRPr lang="en-US"/>
        </a:p>
      </dgm:t>
    </dgm:pt>
    <dgm:pt modelId="{D86B943B-B195-4DA7-A8C6-4B3C39BC7107}" type="parTrans" cxnId="{95B48660-B3E0-47C3-B2B4-C17C7B998437}">
      <dgm:prSet/>
      <dgm:spPr/>
      <dgm:t>
        <a:bodyPr/>
        <a:lstStyle/>
        <a:p>
          <a:endParaRPr lang="en-US"/>
        </a:p>
      </dgm:t>
    </dgm:pt>
    <dgm:pt modelId="{99C1D47E-0CED-4CEC-B5A0-5D60426DC477}" type="sibTrans" cxnId="{95B48660-B3E0-47C3-B2B4-C17C7B998437}">
      <dgm:prSet/>
      <dgm:spPr/>
      <dgm:t>
        <a:bodyPr/>
        <a:lstStyle/>
        <a:p>
          <a:endParaRPr lang="en-US"/>
        </a:p>
      </dgm:t>
    </dgm:pt>
    <dgm:pt modelId="{D4569EEE-1533-4FCB-A0DE-C868A27F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6"/>
            </a:rPr>
            <a:t>CNCF Meetup</a:t>
          </a:r>
          <a:endParaRPr lang="en-US"/>
        </a:p>
        <a:p>
          <a:endParaRPr lang="en-US"/>
        </a:p>
      </dgm:t>
    </dgm:pt>
    <dgm:pt modelId="{2694117C-ADC3-438F-B852-403F7FF132E3}" type="parTrans" cxnId="{3FF9B27E-6C48-412C-875D-DD266E68F639}">
      <dgm:prSet/>
      <dgm:spPr/>
      <dgm:t>
        <a:bodyPr/>
        <a:lstStyle/>
        <a:p>
          <a:endParaRPr lang="en-US"/>
        </a:p>
      </dgm:t>
    </dgm:pt>
    <dgm:pt modelId="{47C1104A-2603-40BC-B7D7-060311EABB21}" type="sibTrans" cxnId="{3FF9B27E-6C48-412C-875D-DD266E68F639}">
      <dgm:prSet/>
      <dgm:spPr/>
      <dgm:t>
        <a:bodyPr/>
        <a:lstStyle/>
        <a:p>
          <a:endParaRPr lang="en-US"/>
        </a:p>
      </dgm:t>
    </dgm:pt>
    <dgm:pt modelId="{87D74621-82CD-48F4-B864-A9855452A5A6}" type="pres">
      <dgm:prSet presAssocID="{C0903ACB-9B06-4DC8-B46E-A420E9E4099F}" presName="root" presStyleCnt="0">
        <dgm:presLayoutVars>
          <dgm:dir/>
          <dgm:resizeHandles val="exact"/>
        </dgm:presLayoutVars>
      </dgm:prSet>
      <dgm:spPr/>
    </dgm:pt>
    <dgm:pt modelId="{361BA7CE-2EBA-4B71-969A-3314F5FEE31F}" type="pres">
      <dgm:prSet presAssocID="{418279AB-A304-4EF4-9AD5-83A04D260AE5}" presName="compNode" presStyleCnt="0"/>
      <dgm:spPr/>
    </dgm:pt>
    <dgm:pt modelId="{F17D61C4-564C-4DBD-B922-1BBA760C1839}" type="pres">
      <dgm:prSet presAssocID="{418279AB-A304-4EF4-9AD5-83A04D260AE5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A906A96-E17D-4B6E-8D73-61345759F5B1}" type="pres">
      <dgm:prSet presAssocID="{418279AB-A304-4EF4-9AD5-83A04D260AE5}" presName="spaceRect" presStyleCnt="0"/>
      <dgm:spPr/>
    </dgm:pt>
    <dgm:pt modelId="{549A4AE6-D7A3-44BD-AF8A-D56FCDDA1747}" type="pres">
      <dgm:prSet presAssocID="{418279AB-A304-4EF4-9AD5-83A04D260AE5}" presName="textRect" presStyleLbl="revTx" presStyleIdx="0" presStyleCnt="6">
        <dgm:presLayoutVars>
          <dgm:chMax val="1"/>
          <dgm:chPref val="1"/>
        </dgm:presLayoutVars>
      </dgm:prSet>
      <dgm:spPr/>
    </dgm:pt>
    <dgm:pt modelId="{02DD437B-FA43-45E4-8962-BA4A44361DD1}" type="pres">
      <dgm:prSet presAssocID="{27B1490A-6DCC-434C-B488-A68ADFDB326F}" presName="sibTrans" presStyleCnt="0"/>
      <dgm:spPr/>
    </dgm:pt>
    <dgm:pt modelId="{63FC22D9-BD22-4026-BB92-B660ABDB99AA}" type="pres">
      <dgm:prSet presAssocID="{F9FB8ADC-688C-453E-A971-FA19E07C8ECB}" presName="compNode" presStyleCnt="0"/>
      <dgm:spPr/>
    </dgm:pt>
    <dgm:pt modelId="{CD2D2A5A-FDED-4C88-A9DF-28C39207A27F}" type="pres">
      <dgm:prSet presAssocID="{F9FB8ADC-688C-453E-A971-FA19E07C8ECB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2FC726D-767F-4CAA-AE43-38C52693ED21}" type="pres">
      <dgm:prSet presAssocID="{F9FB8ADC-688C-453E-A971-FA19E07C8ECB}" presName="spaceRect" presStyleCnt="0"/>
      <dgm:spPr/>
    </dgm:pt>
    <dgm:pt modelId="{A93CB0CA-0D79-4ED5-B55E-8574BBD5E30B}" type="pres">
      <dgm:prSet presAssocID="{F9FB8ADC-688C-453E-A971-FA19E07C8ECB}" presName="textRect" presStyleLbl="revTx" presStyleIdx="1" presStyleCnt="6">
        <dgm:presLayoutVars>
          <dgm:chMax val="1"/>
          <dgm:chPref val="1"/>
        </dgm:presLayoutVars>
      </dgm:prSet>
      <dgm:spPr/>
    </dgm:pt>
    <dgm:pt modelId="{42489D40-27CD-4C49-B49A-589693DEF6A3}" type="pres">
      <dgm:prSet presAssocID="{3812D7C4-B320-4078-8DB7-5F70504A9D95}" presName="sibTrans" presStyleCnt="0"/>
      <dgm:spPr/>
    </dgm:pt>
    <dgm:pt modelId="{BD3C11EA-B4E3-42D2-841D-A8F593C41B84}" type="pres">
      <dgm:prSet presAssocID="{DF9EEAEB-B8BA-4247-8A3D-32F1289E3B5E}" presName="compNode" presStyleCnt="0"/>
      <dgm:spPr/>
    </dgm:pt>
    <dgm:pt modelId="{EECDBF6E-FF8D-4302-889D-4C3228DFC126}" type="pres">
      <dgm:prSet presAssocID="{DF9EEAEB-B8BA-4247-8A3D-32F1289E3B5E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8799A3C-0ECF-4092-BE8A-02B655EEDCF4}" type="pres">
      <dgm:prSet presAssocID="{DF9EEAEB-B8BA-4247-8A3D-32F1289E3B5E}" presName="spaceRect" presStyleCnt="0"/>
      <dgm:spPr/>
    </dgm:pt>
    <dgm:pt modelId="{55E9DB4C-3C95-4CF8-ACFA-8369A30E8C47}" type="pres">
      <dgm:prSet presAssocID="{DF9EEAEB-B8BA-4247-8A3D-32F1289E3B5E}" presName="textRect" presStyleLbl="revTx" presStyleIdx="2" presStyleCnt="6">
        <dgm:presLayoutVars>
          <dgm:chMax val="1"/>
          <dgm:chPref val="1"/>
        </dgm:presLayoutVars>
      </dgm:prSet>
      <dgm:spPr/>
    </dgm:pt>
    <dgm:pt modelId="{C7077720-47FF-40A7-8E46-427DEE1B48BE}" type="pres">
      <dgm:prSet presAssocID="{4439BC51-9517-4F65-AE76-7277869F61F4}" presName="sibTrans" presStyleCnt="0"/>
      <dgm:spPr/>
    </dgm:pt>
    <dgm:pt modelId="{1B522DB0-06A1-4417-989B-927629B4B42D}" type="pres">
      <dgm:prSet presAssocID="{D89A0270-F096-4D0E-8B72-D77EDF7BFF97}" presName="compNode" presStyleCnt="0"/>
      <dgm:spPr/>
    </dgm:pt>
    <dgm:pt modelId="{8E37149B-4AD8-428C-8907-CDC10CFA8161}" type="pres">
      <dgm:prSet presAssocID="{D89A0270-F096-4D0E-8B72-D77EDF7BFF97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AA14953-D921-4BC3-B0DC-5F070B4DA164}" type="pres">
      <dgm:prSet presAssocID="{D89A0270-F096-4D0E-8B72-D77EDF7BFF97}" presName="spaceRect" presStyleCnt="0"/>
      <dgm:spPr/>
    </dgm:pt>
    <dgm:pt modelId="{B0B48C8D-1A17-41AE-A9D5-28AFFB3DBD07}" type="pres">
      <dgm:prSet presAssocID="{D89A0270-F096-4D0E-8B72-D77EDF7BFF97}" presName="textRect" presStyleLbl="revTx" presStyleIdx="3" presStyleCnt="6">
        <dgm:presLayoutVars>
          <dgm:chMax val="1"/>
          <dgm:chPref val="1"/>
        </dgm:presLayoutVars>
      </dgm:prSet>
      <dgm:spPr/>
    </dgm:pt>
    <dgm:pt modelId="{9B5F737C-23F3-43BF-A952-4D975B083A99}" type="pres">
      <dgm:prSet presAssocID="{E137E01F-90E2-4540-B3E7-6FEA8B168B2D}" presName="sibTrans" presStyleCnt="0"/>
      <dgm:spPr/>
    </dgm:pt>
    <dgm:pt modelId="{B9A3683D-6777-4B3A-A8FD-1E6AC0A726CC}" type="pres">
      <dgm:prSet presAssocID="{CD3ADFC6-54C8-4786-8F51-786FD5A95368}" presName="compNode" presStyleCnt="0"/>
      <dgm:spPr/>
    </dgm:pt>
    <dgm:pt modelId="{840E9716-1B7E-4265-8E6F-0FAED92664EB}" type="pres">
      <dgm:prSet presAssocID="{CD3ADFC6-54C8-4786-8F51-786FD5A95368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44D6924-1BC6-4E23-A93F-7206B9700788}" type="pres">
      <dgm:prSet presAssocID="{CD3ADFC6-54C8-4786-8F51-786FD5A95368}" presName="spaceRect" presStyleCnt="0"/>
      <dgm:spPr/>
    </dgm:pt>
    <dgm:pt modelId="{6693A24F-516F-490A-B467-44BA3EBB6F7C}" type="pres">
      <dgm:prSet presAssocID="{CD3ADFC6-54C8-4786-8F51-786FD5A95368}" presName="textRect" presStyleLbl="revTx" presStyleIdx="4" presStyleCnt="6">
        <dgm:presLayoutVars>
          <dgm:chMax val="1"/>
          <dgm:chPref val="1"/>
        </dgm:presLayoutVars>
      </dgm:prSet>
      <dgm:spPr/>
    </dgm:pt>
    <dgm:pt modelId="{097579E7-08C6-46AA-9A69-8314E89FF0BC}" type="pres">
      <dgm:prSet presAssocID="{99C1D47E-0CED-4CEC-B5A0-5D60426DC477}" presName="sibTrans" presStyleCnt="0"/>
      <dgm:spPr/>
    </dgm:pt>
    <dgm:pt modelId="{26775220-B89D-4A09-A4F0-80B27B90D290}" type="pres">
      <dgm:prSet presAssocID="{D4569EEE-1533-4FCB-A0DE-C868A27F99A8}" presName="compNode" presStyleCnt="0"/>
      <dgm:spPr/>
    </dgm:pt>
    <dgm:pt modelId="{4958E28C-FF13-46F7-B489-22BB06A22472}" type="pres">
      <dgm:prSet presAssocID="{D4569EEE-1533-4FCB-A0DE-C868A27F99A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45D4BE8D-EE64-4EB4-BF72-F497F94D3DD1}" type="pres">
      <dgm:prSet presAssocID="{D4569EEE-1533-4FCB-A0DE-C868A27F99A8}" presName="spaceRect" presStyleCnt="0"/>
      <dgm:spPr/>
    </dgm:pt>
    <dgm:pt modelId="{6E94A9C2-798D-4AEA-904F-E462E0960181}" type="pres">
      <dgm:prSet presAssocID="{D4569EEE-1533-4FCB-A0DE-C868A27F99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996606-366C-4F62-8C5D-4CDDBDA09BB4}" type="presOf" srcId="{F9FB8ADC-688C-453E-A971-FA19E07C8ECB}" destId="{A93CB0CA-0D79-4ED5-B55E-8574BBD5E30B}" srcOrd="0" destOrd="0" presId="urn:microsoft.com/office/officeart/2018/2/layout/IconLabelList"/>
    <dgm:cxn modelId="{0C747324-3F83-48FB-8022-784CC97851CC}" srcId="{C0903ACB-9B06-4DC8-B46E-A420E9E4099F}" destId="{418279AB-A304-4EF4-9AD5-83A04D260AE5}" srcOrd="0" destOrd="0" parTransId="{4B8E86C2-FA62-4206-8AE6-EB07CFB2A8AA}" sibTransId="{27B1490A-6DCC-434C-B488-A68ADFDB326F}"/>
    <dgm:cxn modelId="{9755095D-0206-4D53-BD14-9325D758F7E4}" type="presOf" srcId="{DF9EEAEB-B8BA-4247-8A3D-32F1289E3B5E}" destId="{55E9DB4C-3C95-4CF8-ACFA-8369A30E8C47}" srcOrd="0" destOrd="0" presId="urn:microsoft.com/office/officeart/2018/2/layout/IconLabelList"/>
    <dgm:cxn modelId="{95B48660-B3E0-47C3-B2B4-C17C7B998437}" srcId="{C0903ACB-9B06-4DC8-B46E-A420E9E4099F}" destId="{CD3ADFC6-54C8-4786-8F51-786FD5A95368}" srcOrd="4" destOrd="0" parTransId="{D86B943B-B195-4DA7-A8C6-4B3C39BC7107}" sibTransId="{99C1D47E-0CED-4CEC-B5A0-5D60426DC477}"/>
    <dgm:cxn modelId="{1C7B5047-469E-4CDE-AA45-C3E5E856313C}" srcId="{C0903ACB-9B06-4DC8-B46E-A420E9E4099F}" destId="{D89A0270-F096-4D0E-8B72-D77EDF7BFF97}" srcOrd="3" destOrd="0" parTransId="{FFB22117-74CC-427F-8E1A-BCA07FE5E5E7}" sibTransId="{E137E01F-90E2-4540-B3E7-6FEA8B168B2D}"/>
    <dgm:cxn modelId="{91D18E49-0F44-4945-8093-74A71EF6D107}" type="presOf" srcId="{D4569EEE-1533-4FCB-A0DE-C868A27F99A8}" destId="{6E94A9C2-798D-4AEA-904F-E462E0960181}" srcOrd="0" destOrd="0" presId="urn:microsoft.com/office/officeart/2018/2/layout/IconLabelList"/>
    <dgm:cxn modelId="{50C2F44A-1458-47D1-8878-7DE4106AB76B}" type="presOf" srcId="{C0903ACB-9B06-4DC8-B46E-A420E9E4099F}" destId="{87D74621-82CD-48F4-B864-A9855452A5A6}" srcOrd="0" destOrd="0" presId="urn:microsoft.com/office/officeart/2018/2/layout/IconLabelList"/>
    <dgm:cxn modelId="{2AFD347A-D611-4491-9D53-16024A13FF25}" type="presOf" srcId="{418279AB-A304-4EF4-9AD5-83A04D260AE5}" destId="{549A4AE6-D7A3-44BD-AF8A-D56FCDDA1747}" srcOrd="0" destOrd="0" presId="urn:microsoft.com/office/officeart/2018/2/layout/IconLabelList"/>
    <dgm:cxn modelId="{3FF9B27E-6C48-412C-875D-DD266E68F639}" srcId="{C0903ACB-9B06-4DC8-B46E-A420E9E4099F}" destId="{D4569EEE-1533-4FCB-A0DE-C868A27F99A8}" srcOrd="5" destOrd="0" parTransId="{2694117C-ADC3-438F-B852-403F7FF132E3}" sibTransId="{47C1104A-2603-40BC-B7D7-060311EABB21}"/>
    <dgm:cxn modelId="{B2A555DC-1AC3-4F37-8D22-56B279FC791B}" srcId="{C0903ACB-9B06-4DC8-B46E-A420E9E4099F}" destId="{F9FB8ADC-688C-453E-A971-FA19E07C8ECB}" srcOrd="1" destOrd="0" parTransId="{A8907A53-ACD5-49C9-98B5-A044B19D6B4C}" sibTransId="{3812D7C4-B320-4078-8DB7-5F70504A9D95}"/>
    <dgm:cxn modelId="{20F131E8-15F7-4C7D-AB7E-C44AA2F03E57}" type="presOf" srcId="{D89A0270-F096-4D0E-8B72-D77EDF7BFF97}" destId="{B0B48C8D-1A17-41AE-A9D5-28AFFB3DBD07}" srcOrd="0" destOrd="0" presId="urn:microsoft.com/office/officeart/2018/2/layout/IconLabelList"/>
    <dgm:cxn modelId="{6DD8BBF8-BEC8-4273-AACB-81B964FF3AA3}" srcId="{C0903ACB-9B06-4DC8-B46E-A420E9E4099F}" destId="{DF9EEAEB-B8BA-4247-8A3D-32F1289E3B5E}" srcOrd="2" destOrd="0" parTransId="{A7D619BF-7E74-4805-AD2A-EA7A27453EFB}" sibTransId="{4439BC51-9517-4F65-AE76-7277869F61F4}"/>
    <dgm:cxn modelId="{DB098DFD-AE8B-4D68-AF80-53CB64303CB9}" type="presOf" srcId="{CD3ADFC6-54C8-4786-8F51-786FD5A95368}" destId="{6693A24F-516F-490A-B467-44BA3EBB6F7C}" srcOrd="0" destOrd="0" presId="urn:microsoft.com/office/officeart/2018/2/layout/IconLabelList"/>
    <dgm:cxn modelId="{1B483A91-98A7-49DA-AB9C-AE3941F52BCA}" type="presParOf" srcId="{87D74621-82CD-48F4-B864-A9855452A5A6}" destId="{361BA7CE-2EBA-4B71-969A-3314F5FEE31F}" srcOrd="0" destOrd="0" presId="urn:microsoft.com/office/officeart/2018/2/layout/IconLabelList"/>
    <dgm:cxn modelId="{2E7A8C0A-1861-4CA7-8253-F13BCF3CE522}" type="presParOf" srcId="{361BA7CE-2EBA-4B71-969A-3314F5FEE31F}" destId="{F17D61C4-564C-4DBD-B922-1BBA760C1839}" srcOrd="0" destOrd="0" presId="urn:microsoft.com/office/officeart/2018/2/layout/IconLabelList"/>
    <dgm:cxn modelId="{8FA35B9F-6055-41CE-B05E-5DB6436A30B4}" type="presParOf" srcId="{361BA7CE-2EBA-4B71-969A-3314F5FEE31F}" destId="{2A906A96-E17D-4B6E-8D73-61345759F5B1}" srcOrd="1" destOrd="0" presId="urn:microsoft.com/office/officeart/2018/2/layout/IconLabelList"/>
    <dgm:cxn modelId="{30A5F127-BE3E-42C8-93AC-BCD1B59FD74C}" type="presParOf" srcId="{361BA7CE-2EBA-4B71-969A-3314F5FEE31F}" destId="{549A4AE6-D7A3-44BD-AF8A-D56FCDDA1747}" srcOrd="2" destOrd="0" presId="urn:microsoft.com/office/officeart/2018/2/layout/IconLabelList"/>
    <dgm:cxn modelId="{8D62E5D5-CC63-47AB-9E0F-7AFAFE319577}" type="presParOf" srcId="{87D74621-82CD-48F4-B864-A9855452A5A6}" destId="{02DD437B-FA43-45E4-8962-BA4A44361DD1}" srcOrd="1" destOrd="0" presId="urn:microsoft.com/office/officeart/2018/2/layout/IconLabelList"/>
    <dgm:cxn modelId="{6EB80391-7BF4-4BEF-B3A7-C8ADFA76A8A2}" type="presParOf" srcId="{87D74621-82CD-48F4-B864-A9855452A5A6}" destId="{63FC22D9-BD22-4026-BB92-B660ABDB99AA}" srcOrd="2" destOrd="0" presId="urn:microsoft.com/office/officeart/2018/2/layout/IconLabelList"/>
    <dgm:cxn modelId="{A0424402-4644-4F03-8F3C-8B8C318B2114}" type="presParOf" srcId="{63FC22D9-BD22-4026-BB92-B660ABDB99AA}" destId="{CD2D2A5A-FDED-4C88-A9DF-28C39207A27F}" srcOrd="0" destOrd="0" presId="urn:microsoft.com/office/officeart/2018/2/layout/IconLabelList"/>
    <dgm:cxn modelId="{9615391C-4B38-4DBB-8BB8-CBE49819010E}" type="presParOf" srcId="{63FC22D9-BD22-4026-BB92-B660ABDB99AA}" destId="{12FC726D-767F-4CAA-AE43-38C52693ED21}" srcOrd="1" destOrd="0" presId="urn:microsoft.com/office/officeart/2018/2/layout/IconLabelList"/>
    <dgm:cxn modelId="{FD53DAB1-D589-474F-8BB1-44A4B6748D59}" type="presParOf" srcId="{63FC22D9-BD22-4026-BB92-B660ABDB99AA}" destId="{A93CB0CA-0D79-4ED5-B55E-8574BBD5E30B}" srcOrd="2" destOrd="0" presId="urn:microsoft.com/office/officeart/2018/2/layout/IconLabelList"/>
    <dgm:cxn modelId="{AD69106E-6A9D-4144-A992-31D578DD65F4}" type="presParOf" srcId="{87D74621-82CD-48F4-B864-A9855452A5A6}" destId="{42489D40-27CD-4C49-B49A-589693DEF6A3}" srcOrd="3" destOrd="0" presId="urn:microsoft.com/office/officeart/2018/2/layout/IconLabelList"/>
    <dgm:cxn modelId="{7D6D83B5-04E2-448E-9407-30DCD82761CF}" type="presParOf" srcId="{87D74621-82CD-48F4-B864-A9855452A5A6}" destId="{BD3C11EA-B4E3-42D2-841D-A8F593C41B84}" srcOrd="4" destOrd="0" presId="urn:microsoft.com/office/officeart/2018/2/layout/IconLabelList"/>
    <dgm:cxn modelId="{F9549D57-344D-4D4B-9D28-EEBC6D09682B}" type="presParOf" srcId="{BD3C11EA-B4E3-42D2-841D-A8F593C41B84}" destId="{EECDBF6E-FF8D-4302-889D-4C3228DFC126}" srcOrd="0" destOrd="0" presId="urn:microsoft.com/office/officeart/2018/2/layout/IconLabelList"/>
    <dgm:cxn modelId="{0E2296DA-158D-4966-A484-82B688361E76}" type="presParOf" srcId="{BD3C11EA-B4E3-42D2-841D-A8F593C41B84}" destId="{88799A3C-0ECF-4092-BE8A-02B655EEDCF4}" srcOrd="1" destOrd="0" presId="urn:microsoft.com/office/officeart/2018/2/layout/IconLabelList"/>
    <dgm:cxn modelId="{3701751D-DE89-4704-9037-A9B35E88A8D6}" type="presParOf" srcId="{BD3C11EA-B4E3-42D2-841D-A8F593C41B84}" destId="{55E9DB4C-3C95-4CF8-ACFA-8369A30E8C47}" srcOrd="2" destOrd="0" presId="urn:microsoft.com/office/officeart/2018/2/layout/IconLabelList"/>
    <dgm:cxn modelId="{B43075F4-385A-4E69-9A23-A828F5664D36}" type="presParOf" srcId="{87D74621-82CD-48F4-B864-A9855452A5A6}" destId="{C7077720-47FF-40A7-8E46-427DEE1B48BE}" srcOrd="5" destOrd="0" presId="urn:microsoft.com/office/officeart/2018/2/layout/IconLabelList"/>
    <dgm:cxn modelId="{D78BBBEF-1455-4587-81E2-98C8F33D071A}" type="presParOf" srcId="{87D74621-82CD-48F4-B864-A9855452A5A6}" destId="{1B522DB0-06A1-4417-989B-927629B4B42D}" srcOrd="6" destOrd="0" presId="urn:microsoft.com/office/officeart/2018/2/layout/IconLabelList"/>
    <dgm:cxn modelId="{92F3487C-A68E-4EF0-B98A-8EDF405CDADE}" type="presParOf" srcId="{1B522DB0-06A1-4417-989B-927629B4B42D}" destId="{8E37149B-4AD8-428C-8907-CDC10CFA8161}" srcOrd="0" destOrd="0" presId="urn:microsoft.com/office/officeart/2018/2/layout/IconLabelList"/>
    <dgm:cxn modelId="{72E4D80F-6C2D-4A80-8F51-AEF5FB8202B7}" type="presParOf" srcId="{1B522DB0-06A1-4417-989B-927629B4B42D}" destId="{BAA14953-D921-4BC3-B0DC-5F070B4DA164}" srcOrd="1" destOrd="0" presId="urn:microsoft.com/office/officeart/2018/2/layout/IconLabelList"/>
    <dgm:cxn modelId="{4A2A9A0C-58D7-47D2-820F-BB2C5CD535B9}" type="presParOf" srcId="{1B522DB0-06A1-4417-989B-927629B4B42D}" destId="{B0B48C8D-1A17-41AE-A9D5-28AFFB3DBD07}" srcOrd="2" destOrd="0" presId="urn:microsoft.com/office/officeart/2018/2/layout/IconLabelList"/>
    <dgm:cxn modelId="{B63A47FC-7B91-4CE3-B423-0C42FBDBAB02}" type="presParOf" srcId="{87D74621-82CD-48F4-B864-A9855452A5A6}" destId="{9B5F737C-23F3-43BF-A952-4D975B083A99}" srcOrd="7" destOrd="0" presId="urn:microsoft.com/office/officeart/2018/2/layout/IconLabelList"/>
    <dgm:cxn modelId="{B6E011F6-EA8B-4A4C-84EC-F6347D4B2B6C}" type="presParOf" srcId="{87D74621-82CD-48F4-B864-A9855452A5A6}" destId="{B9A3683D-6777-4B3A-A8FD-1E6AC0A726CC}" srcOrd="8" destOrd="0" presId="urn:microsoft.com/office/officeart/2018/2/layout/IconLabelList"/>
    <dgm:cxn modelId="{AD2AC44F-0768-4D7F-B118-E98E3BBB047D}" type="presParOf" srcId="{B9A3683D-6777-4B3A-A8FD-1E6AC0A726CC}" destId="{840E9716-1B7E-4265-8E6F-0FAED92664EB}" srcOrd="0" destOrd="0" presId="urn:microsoft.com/office/officeart/2018/2/layout/IconLabelList"/>
    <dgm:cxn modelId="{9FAAC0BB-8A2B-4C88-92E9-6DBA170841C6}" type="presParOf" srcId="{B9A3683D-6777-4B3A-A8FD-1E6AC0A726CC}" destId="{D44D6924-1BC6-4E23-A93F-7206B9700788}" srcOrd="1" destOrd="0" presId="urn:microsoft.com/office/officeart/2018/2/layout/IconLabelList"/>
    <dgm:cxn modelId="{EE3BF08D-1797-4034-8CBB-4988F6C87A94}" type="presParOf" srcId="{B9A3683D-6777-4B3A-A8FD-1E6AC0A726CC}" destId="{6693A24F-516F-490A-B467-44BA3EBB6F7C}" srcOrd="2" destOrd="0" presId="urn:microsoft.com/office/officeart/2018/2/layout/IconLabelList"/>
    <dgm:cxn modelId="{C0383CF7-EBBB-4CE4-B17D-BC152161092C}" type="presParOf" srcId="{87D74621-82CD-48F4-B864-A9855452A5A6}" destId="{097579E7-08C6-46AA-9A69-8314E89FF0BC}" srcOrd="9" destOrd="0" presId="urn:microsoft.com/office/officeart/2018/2/layout/IconLabelList"/>
    <dgm:cxn modelId="{29425B52-A954-422D-8292-BF4F9748AAAC}" type="presParOf" srcId="{87D74621-82CD-48F4-B864-A9855452A5A6}" destId="{26775220-B89D-4A09-A4F0-80B27B90D290}" srcOrd="10" destOrd="0" presId="urn:microsoft.com/office/officeart/2018/2/layout/IconLabelList"/>
    <dgm:cxn modelId="{CE612917-5CA6-481D-A3D4-F1C1F15A4298}" type="presParOf" srcId="{26775220-B89D-4A09-A4F0-80B27B90D290}" destId="{4958E28C-FF13-46F7-B489-22BB06A22472}" srcOrd="0" destOrd="0" presId="urn:microsoft.com/office/officeart/2018/2/layout/IconLabelList"/>
    <dgm:cxn modelId="{AF26FF2F-8A02-4FD5-B53C-9842DF398344}" type="presParOf" srcId="{26775220-B89D-4A09-A4F0-80B27B90D290}" destId="{45D4BE8D-EE64-4EB4-BF72-F497F94D3DD1}" srcOrd="1" destOrd="0" presId="urn:microsoft.com/office/officeart/2018/2/layout/IconLabelList"/>
    <dgm:cxn modelId="{55E29CB4-806E-420F-A875-852E508253F2}" type="presParOf" srcId="{26775220-B89D-4A09-A4F0-80B27B90D290}" destId="{6E94A9C2-798D-4AEA-904F-E462E09601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1C4C-DD74-4302-BDC3-38B7F3CFD635}">
      <dsp:nvSpPr>
        <dsp:cNvPr id="0" name=""/>
        <dsp:cNvSpPr/>
      </dsp:nvSpPr>
      <dsp:spPr>
        <a:xfrm>
          <a:off x="0" y="190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85767-FAE4-4088-82DA-6B2A957082B8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3A71-D0B6-40AC-917A-E37982691DF5}">
      <dsp:nvSpPr>
        <dsp:cNvPr id="0" name=""/>
        <dsp:cNvSpPr/>
      </dsp:nvSpPr>
      <dsp:spPr>
        <a:xfrm>
          <a:off x="938804" y="190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8804" y="1907"/>
        <a:ext cx="3258019" cy="812817"/>
      </dsp:txXfrm>
    </dsp:sp>
    <dsp:sp modelId="{ADB4C786-FF74-474C-BD87-D0042FFD3B27}">
      <dsp:nvSpPr>
        <dsp:cNvPr id="0" name=""/>
        <dsp:cNvSpPr/>
      </dsp:nvSpPr>
      <dsp:spPr>
        <a:xfrm>
          <a:off x="4196823" y="190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Onboarding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Docker?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CICD Dream</a:t>
          </a:r>
        </a:p>
      </dsp:txBody>
      <dsp:txXfrm>
        <a:off x="4196823" y="1907"/>
        <a:ext cx="3043219" cy="812817"/>
      </dsp:txXfrm>
    </dsp:sp>
    <dsp:sp modelId="{8458D5E9-EDB6-4CFF-ADCC-A10029F80623}">
      <dsp:nvSpPr>
        <dsp:cNvPr id="0" name=""/>
        <dsp:cNvSpPr/>
      </dsp:nvSpPr>
      <dsp:spPr>
        <a:xfrm>
          <a:off x="0" y="1017929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38F1-1947-42D4-AC25-DC5B85DEE5D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48E9-967D-48BF-B417-6ACF388F611C}">
      <dsp:nvSpPr>
        <dsp:cNvPr id="0" name=""/>
        <dsp:cNvSpPr/>
      </dsp:nvSpPr>
      <dsp:spPr>
        <a:xfrm>
          <a:off x="938804" y="1017929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</a:t>
          </a:r>
        </a:p>
      </dsp:txBody>
      <dsp:txXfrm>
        <a:off x="938804" y="1017929"/>
        <a:ext cx="3258019" cy="812817"/>
      </dsp:txXfrm>
    </dsp:sp>
    <dsp:sp modelId="{D600BFA5-D250-4C71-8FDF-5BEB8E455104}">
      <dsp:nvSpPr>
        <dsp:cNvPr id="0" name=""/>
        <dsp:cNvSpPr/>
      </dsp:nvSpPr>
      <dsp:spPr>
        <a:xfrm>
          <a:off x="4196823" y="1017929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Dockerfile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Compose</a:t>
          </a:r>
        </a:p>
      </dsp:txBody>
      <dsp:txXfrm>
        <a:off x="4196823" y="1017929"/>
        <a:ext cx="3043219" cy="812817"/>
      </dsp:txXfrm>
    </dsp:sp>
    <dsp:sp modelId="{E8E5569F-7F51-47E1-BC91-B1789792A357}">
      <dsp:nvSpPr>
        <dsp:cNvPr id="0" name=""/>
        <dsp:cNvSpPr/>
      </dsp:nvSpPr>
      <dsp:spPr>
        <a:xfrm>
          <a:off x="0" y="2033951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9DD-8F4F-43BB-A659-7E3B18671839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340DC-09EB-4888-8666-FE03FD6C8A8C}">
      <dsp:nvSpPr>
        <dsp:cNvPr id="0" name=""/>
        <dsp:cNvSpPr/>
      </dsp:nvSpPr>
      <dsp:spPr>
        <a:xfrm>
          <a:off x="938804" y="2033951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Server</a:t>
          </a:r>
        </a:p>
      </dsp:txBody>
      <dsp:txXfrm>
        <a:off x="938804" y="2033951"/>
        <a:ext cx="3258019" cy="812817"/>
      </dsp:txXfrm>
    </dsp:sp>
    <dsp:sp modelId="{A895BFF6-A3CE-43E4-AE78-201374875A2D}">
      <dsp:nvSpPr>
        <dsp:cNvPr id="0" name=""/>
        <dsp:cNvSpPr/>
      </dsp:nvSpPr>
      <dsp:spPr>
        <a:xfrm>
          <a:off x="4196823" y="2033951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container</a:t>
          </a:r>
        </a:p>
      </dsp:txBody>
      <dsp:txXfrm>
        <a:off x="4196823" y="2033951"/>
        <a:ext cx="3043219" cy="812817"/>
      </dsp:txXfrm>
    </dsp:sp>
    <dsp:sp modelId="{F0697729-9628-49FB-9AE8-1AD751B44EF5}">
      <dsp:nvSpPr>
        <dsp:cNvPr id="0" name=""/>
        <dsp:cNvSpPr/>
      </dsp:nvSpPr>
      <dsp:spPr>
        <a:xfrm>
          <a:off x="0" y="3049973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B3A6E-BDAE-4BF2-A481-06D002D9774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8F99-74D1-4DA4-83EB-1B7333A48FCA}">
      <dsp:nvSpPr>
        <dsp:cNvPr id="0" name=""/>
        <dsp:cNvSpPr/>
      </dsp:nvSpPr>
      <dsp:spPr>
        <a:xfrm>
          <a:off x="938804" y="3049973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 Registry</a:t>
          </a:r>
        </a:p>
      </dsp:txBody>
      <dsp:txXfrm>
        <a:off x="938804" y="3049973"/>
        <a:ext cx="3258019" cy="812817"/>
      </dsp:txXfrm>
    </dsp:sp>
    <dsp:sp modelId="{AC1C5CD9-FF70-48EF-89CF-3167261D9683}">
      <dsp:nvSpPr>
        <dsp:cNvPr id="0" name=""/>
        <dsp:cNvSpPr/>
      </dsp:nvSpPr>
      <dsp:spPr>
        <a:xfrm>
          <a:off x="4196823" y="3049973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the image</a:t>
          </a:r>
        </a:p>
      </dsp:txBody>
      <dsp:txXfrm>
        <a:off x="4196823" y="3049973"/>
        <a:ext cx="3043219" cy="812817"/>
      </dsp:txXfrm>
    </dsp:sp>
    <dsp:sp modelId="{05319FCD-CCB3-4B06-8C9C-1A9A5FAB1E25}">
      <dsp:nvSpPr>
        <dsp:cNvPr id="0" name=""/>
        <dsp:cNvSpPr/>
      </dsp:nvSpPr>
      <dsp:spPr>
        <a:xfrm>
          <a:off x="0" y="4065995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C4F8-B475-4D30-BE32-F978EFC400DE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D80D-8A57-40EF-AC28-D277BCDB3E7E}">
      <dsp:nvSpPr>
        <dsp:cNvPr id="0" name=""/>
        <dsp:cNvSpPr/>
      </dsp:nvSpPr>
      <dsp:spPr>
        <a:xfrm>
          <a:off x="938804" y="4065995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Deploy/ Scale</a:t>
          </a:r>
        </a:p>
      </dsp:txBody>
      <dsp:txXfrm>
        <a:off x="938804" y="4065995"/>
        <a:ext cx="3258019" cy="812817"/>
      </dsp:txXfrm>
    </dsp:sp>
    <dsp:sp modelId="{882C8F03-C76F-43AE-B416-5DFF1CA60AC6}">
      <dsp:nvSpPr>
        <dsp:cNvPr id="0" name=""/>
        <dsp:cNvSpPr/>
      </dsp:nvSpPr>
      <dsp:spPr>
        <a:xfrm>
          <a:off x="4196823" y="4065995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Compose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Swarm</a:t>
          </a:r>
        </a:p>
      </dsp:txBody>
      <dsp:txXfrm>
        <a:off x="4196823" y="4065995"/>
        <a:ext cx="3043219" cy="812817"/>
      </dsp:txXfrm>
    </dsp:sp>
    <dsp:sp modelId="{ABAA44B3-0B64-4F1E-A572-1989639B9C3A}">
      <dsp:nvSpPr>
        <dsp:cNvPr id="0" name=""/>
        <dsp:cNvSpPr/>
      </dsp:nvSpPr>
      <dsp:spPr>
        <a:xfrm>
          <a:off x="0" y="508201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F3524-BBD7-4D48-A28D-16602CD9D81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82DC2-F25B-4739-9BB5-E338EC6F36DF}">
      <dsp:nvSpPr>
        <dsp:cNvPr id="0" name=""/>
        <dsp:cNvSpPr/>
      </dsp:nvSpPr>
      <dsp:spPr>
        <a:xfrm>
          <a:off x="938804" y="508201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938804" y="5082017"/>
        <a:ext cx="3258019" cy="812817"/>
      </dsp:txXfrm>
    </dsp:sp>
    <dsp:sp modelId="{B0974335-8E41-4C42-9541-62E5B9EC8433}">
      <dsp:nvSpPr>
        <dsp:cNvPr id="0" name=""/>
        <dsp:cNvSpPr/>
      </dsp:nvSpPr>
      <dsp:spPr>
        <a:xfrm>
          <a:off x="4196823" y="508201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Resources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info</a:t>
          </a:r>
        </a:p>
      </dsp:txBody>
      <dsp:txXfrm>
        <a:off x="4196823" y="5082017"/>
        <a:ext cx="3043219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61C4-564C-4DBD-B922-1BBA760C1839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4AE6-D7A3-44BD-AF8A-D56FCDDA1747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Docker Interactive Lab</a:t>
          </a:r>
          <a:endParaRPr lang="en-US" sz="1500" kern="1200" dirty="0"/>
        </a:p>
      </dsp:txBody>
      <dsp:txXfrm>
        <a:off x="116820" y="1807344"/>
        <a:ext cx="1800000" cy="720000"/>
      </dsp:txXfrm>
    </dsp:sp>
    <dsp:sp modelId="{CD2D2A5A-FDED-4C88-A9DF-28C39207A27F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B0CA-0D79-4ED5-B55E-8574BBD5E30B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/>
            </a:rPr>
            <a:t>Nigel Poulton - Getting Started with Docker</a:t>
          </a:r>
          <a:endParaRPr lang="en-US" sz="1500" kern="1200"/>
        </a:p>
      </dsp:txBody>
      <dsp:txXfrm>
        <a:off x="2231820" y="1807344"/>
        <a:ext cx="1800000" cy="720000"/>
      </dsp:txXfrm>
    </dsp:sp>
    <dsp:sp modelId="{EECDBF6E-FF8D-4302-889D-4C3228DFC126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DB4C-3C95-4CF8-ACFA-8369A30E8C4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9"/>
            </a:rPr>
            <a:t>Docker - What are containers?</a:t>
          </a:r>
          <a:endParaRPr lang="en-US" sz="1500" kern="1200"/>
        </a:p>
      </dsp:txBody>
      <dsp:txXfrm>
        <a:off x="4346820" y="1807344"/>
        <a:ext cx="1800000" cy="720000"/>
      </dsp:txXfrm>
    </dsp:sp>
    <dsp:sp modelId="{8E37149B-4AD8-428C-8907-CDC10CFA8161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8C8D-1A17-41AE-A9D5-28AFFB3DBD07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2"/>
            </a:rPr>
            <a:t>What is Docker (In 5 Minutes)</a:t>
          </a:r>
          <a:endParaRPr lang="en-US" sz="1500" kern="1200"/>
        </a:p>
      </dsp:txBody>
      <dsp:txXfrm>
        <a:off x="116820" y="4117625"/>
        <a:ext cx="1800000" cy="720000"/>
      </dsp:txXfrm>
    </dsp:sp>
    <dsp:sp modelId="{840E9716-1B7E-4265-8E6F-0FAED92664E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A24F-516F-490A-B467-44BA3EBB6F7C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5"/>
            </a:rPr>
            <a:t>Docker for .NET Developers</a:t>
          </a:r>
          <a:endParaRPr lang="en-US" sz="1500" kern="1200"/>
        </a:p>
      </dsp:txBody>
      <dsp:txXfrm>
        <a:off x="2231820" y="4117625"/>
        <a:ext cx="1800000" cy="720000"/>
      </dsp:txXfrm>
    </dsp:sp>
    <dsp:sp modelId="{4958E28C-FF13-46F7-B489-22BB06A22472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4A9C2-798D-4AEA-904F-E462E0960181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8"/>
            </a:rPr>
            <a:t>CNCF Meetup</a:t>
          </a:r>
          <a:endParaRPr lang="en-US" sz="1500" kern="1200"/>
        </a:p>
        <a:p>
          <a:pPr marL="0" lvl="0" indent="0" algn="ctr" defTabSz="666750"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46820" y="411762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I have your attention: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you hand if:</a:t>
            </a:r>
          </a:p>
          <a:p>
            <a:pPr marL="0" indent="0">
              <a:buFontTx/>
              <a:buNone/>
            </a:pPr>
            <a:r>
              <a:rPr lang="en-US" dirty="0"/>
              <a:t>-   You’ve heard of docker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use  docker regularly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You’re a docker expert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Docker is a paradigm shift, it has a learning curve, but once you understand where it fits in the software development process, it’s a great tool to have in the toolbox.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of you who don’t know me, my name is David Merk and I made just enough mistakes to break into this industry 5 years ago after going to school to be a teacher. I was inspired to become a teacher by the movie school of rock. If you haven’t seen it, Jack Black teaches a class full of band nerds to be rock stars. Growing up struggling with confidence, I always wanted a teacher like this, and decided it was my responsibility to become this sort of teacher. However, I eventually came to understand that there’s no room for confidence in the public school curriculum so I returned to an earlier passion: programming. I’ve been writing code since before I could ride roller coasters, and with that paradigm I’m hopeful we all feel like docker rockstars after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Chocolatey is a package manager. I’ve used it to codify and automate the developer requirements of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make more sense when we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  <a:p>
            <a:r>
              <a:rPr lang="en-US" dirty="0"/>
              <a:t>Push an image</a:t>
            </a:r>
          </a:p>
          <a:p>
            <a:r>
              <a:rPr lang="en-US" dirty="0"/>
              <a:t>Run/ Stop/ Start a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Y1FUx6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mrk/DockerPresentation/tree/main/Scri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Y1FUx6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7B7C-540C-417B-A2AD-96FBB49F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 adds support for IBM mainframes with Enterprise ...">
            <a:extLst>
              <a:ext uri="{FF2B5EF4-FFF2-40B4-BE49-F238E27FC236}">
                <a16:creationId xmlns:a16="http://schemas.microsoft.com/office/drawing/2014/main" id="{342F4BA3-423D-4B37-BC40-B731E8A7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6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2DBD8287-3AEA-4444-A9E4-CCAADC8A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00221-9468-4719-99AF-27111D4B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73508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4C6B6FF7-3E6D-46B7-A096-A9E7F773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131313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F9DCA-38CF-46AE-AF4B-498E573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552526">
            <a:off x="7416122" y="1573535"/>
            <a:ext cx="5806685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A94CB-6678-4E36-A8E3-963F292A586A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solidFill>
                  <a:schemeClr val="bg1"/>
                </a:solidFill>
                <a:effectLst>
                  <a:outerShdw dist="76200" dir="2700000" algn="tl">
                    <a:srgbClr val="131313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https://bit.ly/2Y1FUx6</a:t>
            </a:r>
            <a:endParaRPr lang="en-US" sz="10000" b="1" spc="-300" dirty="0">
              <a:solidFill>
                <a:schemeClr val="bg1"/>
              </a:solidFill>
              <a:effectLst>
                <a:outerShdw dist="76200" dir="2700000" algn="tl">
                  <a:srgbClr val="131313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4AE-B958-4320-93BB-1BB15CC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9B8B-F2A9-4052-A4E4-B98D107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B64-9DCB-43B0-92EF-018062A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F0C-7705-4ED8-9457-A2E66F27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3C7-B78B-47DB-8FDF-01B1EA88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4108-F929-47CA-85FB-01F688E4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Server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F7F69C97-5C82-48A2-8A98-A6FC193D1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BB1-3AE6-4010-80BD-2A4DB30E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580E-B27F-4FBB-AAE2-1E4FD281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Image</a:t>
            </a:r>
          </a:p>
          <a:p>
            <a:pPr lvl="1"/>
            <a:r>
              <a:rPr lang="en-US" dirty="0"/>
              <a:t>docker image build –t {{docker hub id}}/{{repo name}}:{{version}} .</a:t>
            </a:r>
          </a:p>
          <a:p>
            <a:pPr lvl="1"/>
            <a:r>
              <a:rPr lang="en-US" dirty="0"/>
              <a:t>docker image build –t </a:t>
            </a:r>
            <a:r>
              <a:rPr lang="en-US" dirty="0" err="1"/>
              <a:t>dvdmrk</a:t>
            </a:r>
            <a:r>
              <a:rPr lang="en-US" dirty="0"/>
              <a:t>/d4dd-web:latest -f </a:t>
            </a:r>
            <a:r>
              <a:rPr lang="en-US" dirty="0" err="1"/>
              <a:t>JumpStartSpa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docker image build –t {{docker hub id}}/{{repo name}}:{{version}} –f {{docker file location}}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/d4dd-api:latest -f </a:t>
            </a:r>
            <a:r>
              <a:rPr lang="en-US" dirty="0" err="1"/>
              <a:t>JumpStart.Api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56602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1D8-13FC-4386-9842-94D82D40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3C8-ABD0-4B6E-83C1-195A40D4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6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592-41E6-4526-8375-48E548D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ED66-CB72-4253-B2BF-365A9DD9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rm {{docker hub id}}/{{repo name}}:{{version}}</a:t>
            </a:r>
          </a:p>
          <a:p>
            <a:r>
              <a:rPr lang="en-US" dirty="0"/>
              <a:t>docker image rm {{space delimited list of image ids}}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9FD-A369-414B-901B-738AF6A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B342-7F30-471B-933D-D6EDBA73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–d –name {{desired container name}} –p {{desired port: exposed port}} </a:t>
            </a:r>
          </a:p>
          <a:p>
            <a:pPr marL="0" indent="0">
              <a:buNone/>
            </a:pPr>
            <a:r>
              <a:rPr lang="en-US" dirty="0"/>
              <a:t>	\ {{image name}}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api</a:t>
            </a:r>
            <a:r>
              <a:rPr lang="en-US" dirty="0"/>
              <a:t> -p 8081:80 </a:t>
            </a:r>
            <a:r>
              <a:rPr lang="en-US" dirty="0" err="1"/>
              <a:t>dvdmrk</a:t>
            </a:r>
            <a:r>
              <a:rPr lang="en-US" dirty="0"/>
              <a:t>/d4dd-api:latest</a:t>
            </a:r>
          </a:p>
          <a:p>
            <a:r>
              <a:rPr lang="en-US" dirty="0"/>
              <a:t>docker container run –d --name web -p 8081:80 </a:t>
            </a:r>
            <a:r>
              <a:rPr lang="en-US" dirty="0" err="1"/>
              <a:t>dvdmrk</a:t>
            </a:r>
            <a:r>
              <a:rPr lang="en-US" dirty="0"/>
              <a:t>/d4dd-web:latest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Docker for .NET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E4E-666E-4CC6-A37D-A4E50E73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AC80-7428-4FF1-9DBC-58E62081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 (list all regardless of status)</a:t>
            </a:r>
          </a:p>
          <a:p>
            <a:r>
              <a:rPr lang="en-US" dirty="0"/>
              <a:t>docker containers ls</a:t>
            </a:r>
          </a:p>
          <a:p>
            <a:pPr lvl="1"/>
            <a:r>
              <a:rPr lang="en-US" dirty="0"/>
              <a:t>docker containers ls (list all regardless of 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285-9DF8-4EA7-8EAC-9D2A0D5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96DA-0C87-448B-BE2A-63F54E8A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stop {{space delimited list of container ids}}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668-BBB1-4CD3-8CDD-CB3E4C10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0B90-E16E-4E48-BB2B-BD3D3AD9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start</a:t>
            </a:r>
          </a:p>
          <a:p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Registry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65FEECFC-CF0B-45AC-98F0-D324A5DD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1F7DA-69B9-45B8-B5B8-3AC8755E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Containers vs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BE9-D38E-40F2-8CAA-E9826EF0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Images are build 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An image is like a class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Containers are runtime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 container is like an instance of a class</a:t>
            </a:r>
          </a:p>
        </p:txBody>
      </p:sp>
      <p:pic>
        <p:nvPicPr>
          <p:cNvPr id="3074" name="Picture 2" descr="Build a Docker Image just like how you would configure a VM">
            <a:extLst>
              <a:ext uri="{FF2B5EF4-FFF2-40B4-BE49-F238E27FC236}">
                <a16:creationId xmlns:a16="http://schemas.microsoft.com/office/drawing/2014/main" id="{0E71EFBF-5858-44DF-8C16-B02FE5B4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940489"/>
            <a:ext cx="6014185" cy="29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E44-6E3A-4BC7-8684-3AED7CD6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0435-49C7-4ED2-95A3-E05521B3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ACR - Azure Container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837-BA5B-4DAA-8BE6-F4FBF27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F5B6-44B3-459A-991E-6F0A5F36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48-0132-454C-A67D-AFA53D5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Image to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9EE2-0DA4-4241-BEC1-3064AA2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push {{docker hub id}}/{{repo name}}:{{version}}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/d4dd-api:latest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/d4dd-web:latest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4CA4-B9D4-448F-8ED8-74399C87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E0B5-7513-47D0-AF6E-5175D693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list all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How do we remove a container?</a:t>
            </a:r>
          </a:p>
          <a:p>
            <a:pPr lvl="1"/>
            <a:r>
              <a:rPr lang="en-US" dirty="0"/>
              <a:t>docker rm {{container id/ name}}</a:t>
            </a:r>
          </a:p>
          <a:p>
            <a:r>
              <a:rPr lang="en-US" dirty="0"/>
              <a:t>How do we list all images?</a:t>
            </a:r>
          </a:p>
          <a:p>
            <a:pPr lvl="1"/>
            <a:r>
              <a:rPr lang="en-US" dirty="0"/>
              <a:t>docker images</a:t>
            </a:r>
          </a:p>
          <a:p>
            <a:r>
              <a:rPr lang="en-US" dirty="0"/>
              <a:t>How do we remove an image?</a:t>
            </a:r>
          </a:p>
          <a:p>
            <a:pPr lvl="1"/>
            <a:r>
              <a:rPr lang="en-US" dirty="0"/>
              <a:t>docker rm {{image id/ name}}</a:t>
            </a:r>
          </a:p>
          <a:p>
            <a:r>
              <a:rPr lang="en-US" dirty="0"/>
              <a:t>How do we run a container?</a:t>
            </a:r>
          </a:p>
          <a:p>
            <a:pPr lvl="1"/>
            <a:r>
              <a:rPr lang="en-US" dirty="0"/>
              <a:t>docker container run -d --name {{container name}} -p {{</a:t>
            </a:r>
            <a:r>
              <a:rPr lang="en-US" dirty="0" err="1"/>
              <a:t>port:port</a:t>
            </a:r>
            <a:r>
              <a:rPr lang="en-US" dirty="0"/>
              <a:t>}} {{image name}}</a:t>
            </a:r>
          </a:p>
          <a:p>
            <a:pPr lvl="1"/>
            <a:r>
              <a:rPr lang="en-US" dirty="0">
                <a:hlinkClick r:id="rId2"/>
              </a:rPr>
              <a:t>http://localhost:8081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2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Deploy/ Scale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C1159D2B-F171-459F-9CDB-BF034102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218-CDC6-4BF8-9B9C-84DEF09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998-828C-4F61-9BC6-D82640B7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Compose</a:t>
            </a:r>
          </a:p>
          <a:p>
            <a:pPr lvl="1"/>
            <a:r>
              <a:rPr lang="en-US" dirty="0"/>
              <a:t>A tool for defining and orchestrating multiple docker containers</a:t>
            </a:r>
          </a:p>
          <a:p>
            <a:pPr lvl="2"/>
            <a:r>
              <a:rPr lang="en-US" dirty="0"/>
              <a:t>docker-compose -v</a:t>
            </a:r>
          </a:p>
          <a:p>
            <a:r>
              <a:rPr lang="en-US" dirty="0"/>
              <a:t>Docker Compose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yaml</a:t>
            </a:r>
            <a:r>
              <a:rPr lang="en-US" dirty="0"/>
              <a:t> config file containing the parameters and services required to run your application. </a:t>
            </a:r>
          </a:p>
          <a:p>
            <a:pPr lvl="2"/>
            <a:r>
              <a:rPr lang="en-US" dirty="0"/>
              <a:t>docker-compose up</a:t>
            </a:r>
          </a:p>
          <a:p>
            <a:pPr lvl="2"/>
            <a:r>
              <a:rPr lang="en-US" dirty="0"/>
              <a:t>docker-compose –f docker-</a:t>
            </a:r>
            <a:r>
              <a:rPr lang="en-US" dirty="0" err="1"/>
              <a:t>compose.ci.yml</a:t>
            </a:r>
            <a:r>
              <a:rPr lang="en-US" dirty="0"/>
              <a:t> up 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Preserves state across multiple service instantiations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By default a single network is configured</a:t>
            </a:r>
          </a:p>
        </p:txBody>
      </p:sp>
    </p:spTree>
    <p:extLst>
      <p:ext uri="{BB962C8B-B14F-4D97-AF65-F5344CB8AC3E}">
        <p14:creationId xmlns:p14="http://schemas.microsoft.com/office/powerpoint/2010/main" val="23252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21E-3062-4CDD-8584-D8887D1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15B4-6EC1-40FA-842B-FCBD4A7F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Manager vs Worker</a:t>
            </a:r>
          </a:p>
          <a:p>
            <a:r>
              <a:rPr lang="en-US" dirty="0"/>
              <a:t>Create a cluster - docker swarm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Copy the join command to join multiple worker nodes into a single cluster.</a:t>
            </a:r>
          </a:p>
          <a:p>
            <a:r>
              <a:rPr lang="en-US" dirty="0"/>
              <a:t>List nodes - docker node ls</a:t>
            </a:r>
          </a:p>
          <a:p>
            <a:r>
              <a:rPr lang="en-US" dirty="0"/>
              <a:t>Deploy service</a:t>
            </a:r>
          </a:p>
          <a:p>
            <a:pPr lvl="1"/>
            <a:r>
              <a:rPr lang="en-US" dirty="0"/>
              <a:t>docker service create –name {{service name}} –replicas {{number of desired replicas}} {{image name}} </a:t>
            </a:r>
          </a:p>
          <a:p>
            <a:pPr lvl="1"/>
            <a:r>
              <a:rPr lang="en-US" dirty="0"/>
              <a:t>docker service create --name web -p 8080:80 --replicas 3 </a:t>
            </a:r>
            <a:r>
              <a:rPr lang="en-US" dirty="0" err="1"/>
              <a:t>jumpstartweb</a:t>
            </a:r>
            <a:endParaRPr lang="en-US" dirty="0"/>
          </a:p>
          <a:p>
            <a:r>
              <a:rPr lang="en-US" dirty="0"/>
              <a:t>List services – docker service ls</a:t>
            </a:r>
          </a:p>
          <a:p>
            <a:r>
              <a:rPr lang="en-US" dirty="0"/>
              <a:t>Scale a service</a:t>
            </a:r>
          </a:p>
          <a:p>
            <a:pPr lvl="1"/>
            <a:r>
              <a:rPr lang="en-US" dirty="0"/>
              <a:t>docker service scale {service name}={desired number of instances}</a:t>
            </a:r>
          </a:p>
          <a:p>
            <a:pPr lvl="1"/>
            <a:r>
              <a:rPr lang="en-US" dirty="0"/>
              <a:t>docker service scale web=5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C18-1AAC-4EAA-97E5-5E873B11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E057-9F9A-4927-99C1-7868F9D6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list all images?</a:t>
            </a:r>
          </a:p>
          <a:p>
            <a:pPr lvl="1"/>
            <a:r>
              <a:rPr lang="en-US" dirty="0"/>
              <a:t>docker images ls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How do you remove a container?</a:t>
            </a:r>
          </a:p>
          <a:p>
            <a:pPr lvl="1"/>
            <a:r>
              <a:rPr lang="en-US" dirty="0"/>
              <a:t>docker rm {{container name/ id}}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What is unique about this?</a:t>
            </a:r>
          </a:p>
          <a:p>
            <a:pPr lvl="2"/>
            <a:r>
              <a:rPr lang="en-US" dirty="0"/>
              <a:t>One service is newer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AFC4-EEC0-4FD3-B2FB-C0D7435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9861-13DE-4318-8034-C9A8D098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Launch Stack</a:t>
            </a:r>
          </a:p>
          <a:p>
            <a:pPr lvl="1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d4dd</a:t>
            </a:r>
          </a:p>
          <a:p>
            <a:r>
              <a:rPr lang="en-US" dirty="0"/>
              <a:t>List Stacks</a:t>
            </a:r>
          </a:p>
          <a:p>
            <a:pPr lvl="1"/>
            <a:r>
              <a:rPr lang="en-US" dirty="0"/>
              <a:t>docker stack ls</a:t>
            </a:r>
          </a:p>
          <a:p>
            <a:r>
              <a:rPr lang="en-US" dirty="0"/>
              <a:t>Inspect Stack</a:t>
            </a:r>
          </a:p>
          <a:p>
            <a:pPr lvl="1"/>
            <a:r>
              <a:rPr lang="en-US" dirty="0"/>
              <a:t>docker stack services {{service name}}</a:t>
            </a:r>
          </a:p>
          <a:p>
            <a:pPr lvl="2"/>
            <a:r>
              <a:rPr lang="en-US" dirty="0"/>
              <a:t>docker stack services d4dd</a:t>
            </a:r>
          </a:p>
          <a:p>
            <a:r>
              <a:rPr lang="en-US" dirty="0"/>
              <a:t>Inspect Container</a:t>
            </a:r>
          </a:p>
          <a:p>
            <a:pPr lvl="1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d4dd</a:t>
            </a:r>
          </a:p>
          <a:p>
            <a:r>
              <a:rPr lang="en-US" dirty="0"/>
              <a:t>Scale with stack file</a:t>
            </a:r>
          </a:p>
          <a:p>
            <a:pPr lvl="1"/>
            <a:r>
              <a:rPr lang="en-US" dirty="0"/>
              <a:t>Save and redeploy</a:t>
            </a:r>
          </a:p>
          <a:p>
            <a:r>
              <a:rPr lang="en-US" dirty="0"/>
              <a:t>Remove Stack</a:t>
            </a:r>
          </a:p>
          <a:p>
            <a:pPr lvl="1"/>
            <a:r>
              <a:rPr lang="en-US" dirty="0"/>
              <a:t>docker stack rm {{stack name}}</a:t>
            </a:r>
          </a:p>
          <a:p>
            <a:pPr lvl="2"/>
            <a:r>
              <a:rPr lang="en-US" dirty="0"/>
              <a:t>docker stack rm d4dd</a:t>
            </a:r>
          </a:p>
        </p:txBody>
      </p:sp>
    </p:spTree>
    <p:extLst>
      <p:ext uri="{BB962C8B-B14F-4D97-AF65-F5344CB8AC3E}">
        <p14:creationId xmlns:p14="http://schemas.microsoft.com/office/powerpoint/2010/main" val="2739561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E526-7CCE-4B44-9B31-774EEBEA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Additional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2B725-9CBB-413E-A583-B862FAF56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09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04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AF5A-341D-4EDA-9081-592B4E3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70945-56BA-43A6-9AD3-3E4F5F90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73426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3D7F290-D0E9-4681-9EC3-D68EE1F3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19" y="1916591"/>
            <a:ext cx="4367419" cy="30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1D51-ECE9-4EBC-B92C-E77EDFE8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5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Onboarding</a:t>
            </a:r>
            <a:endParaRPr lang="en-US" sz="5000" b="1" dirty="0"/>
          </a:p>
        </p:txBody>
      </p:sp>
      <p:sp>
        <p:nvSpPr>
          <p:cNvPr id="14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ocolatey: Um gerenciador de pacotes Windows (similar ao ...">
            <a:extLst>
              <a:ext uri="{FF2B5EF4-FFF2-40B4-BE49-F238E27FC236}">
                <a16:creationId xmlns:a16="http://schemas.microsoft.com/office/drawing/2014/main" id="{CC215AC5-0C9D-49C5-8292-7DC052618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02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920-747B-46D2-A00E-E55C3D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975933" cy="417156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Required:</a:t>
            </a:r>
          </a:p>
          <a:p>
            <a:pPr lvl="1"/>
            <a:r>
              <a:rPr lang="en-US" sz="1500" dirty="0"/>
              <a:t>Docker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docker-desktop`</a:t>
            </a:r>
          </a:p>
          <a:p>
            <a:pPr marL="457200" lvl="1" indent="0">
              <a:buNone/>
            </a:pPr>
            <a:endParaRPr lang="en-US" sz="1500" dirty="0">
              <a:highlight>
                <a:srgbClr val="808080"/>
              </a:highlight>
            </a:endParaRPr>
          </a:p>
          <a:p>
            <a:r>
              <a:rPr lang="en-US" sz="1900" dirty="0"/>
              <a:t>Recommended:</a:t>
            </a:r>
          </a:p>
          <a:p>
            <a:pPr lvl="1"/>
            <a:r>
              <a:rPr lang="en-US" sz="1500" dirty="0"/>
              <a:t>.NET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dotnetcore-sdk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Node.JS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nodejs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Git Bash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git`</a:t>
            </a:r>
            <a:endParaRPr lang="en-US" sz="1500" dirty="0"/>
          </a:p>
          <a:p>
            <a:pPr lvl="1"/>
            <a:r>
              <a:rPr lang="en-US" sz="1500" dirty="0"/>
              <a:t>VS Code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visualstudiocode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2000" dirty="0"/>
              <a:t>Optional:</a:t>
            </a:r>
          </a:p>
          <a:p>
            <a:pPr lvl="1"/>
            <a:r>
              <a:rPr lang="en-US" sz="1600" dirty="0"/>
              <a:t>SSMS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ssms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600" dirty="0"/>
              <a:t>Heidi SQL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heidisql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100" dirty="0"/>
              <a:t>MySQL Workbench 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r>
              <a:rPr lang="en-US" sz="1100" dirty="0" err="1">
                <a:highlight>
                  <a:srgbClr val="808080"/>
                </a:highlight>
              </a:rPr>
              <a:t>choco</a:t>
            </a:r>
            <a:r>
              <a:rPr lang="en-US" sz="1100" dirty="0">
                <a:highlight>
                  <a:srgbClr val="808080"/>
                </a:highlight>
              </a:rPr>
              <a:t> install </a:t>
            </a:r>
            <a:r>
              <a:rPr lang="en-US" sz="1100" dirty="0" err="1">
                <a:highlight>
                  <a:srgbClr val="808080"/>
                </a:highlight>
              </a:rPr>
              <a:t>mysql.workbench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endParaRPr lang="en-US" sz="1100" dirty="0"/>
          </a:p>
          <a:p>
            <a:pPr lvl="1"/>
            <a:endParaRPr lang="en-US" sz="1600" dirty="0"/>
          </a:p>
        </p:txBody>
      </p:sp>
      <p:sp>
        <p:nvSpPr>
          <p:cNvPr id="4" name="AutoShape 2" descr="Chocolatey">
            <a:extLst>
              <a:ext uri="{FF2B5EF4-FFF2-40B4-BE49-F238E27FC236}">
                <a16:creationId xmlns:a16="http://schemas.microsoft.com/office/drawing/2014/main" id="{FAAA8141-9605-4349-84CF-1374C11B6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hocolatey">
            <a:extLst>
              <a:ext uri="{FF2B5EF4-FFF2-40B4-BE49-F238E27FC236}">
                <a16:creationId xmlns:a16="http://schemas.microsoft.com/office/drawing/2014/main" id="{5C50B07E-86C7-4D58-990F-EC803E1BE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F3396-7BB1-4591-A9A8-E76946683DC1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effectLst>
                  <a:outerShdw dist="76200" dir="2700000" algn="tl">
                    <a:srgbClr val="000000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https://bit.ly/2Y1FUx6</a:t>
            </a:r>
            <a:endParaRPr lang="en-US" sz="10000" b="1" spc="-300" dirty="0">
              <a:effectLst>
                <a:outerShdw dist="762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13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7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424F-C3BB-43D9-BA1D-AA85DF4C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What is Docker?</a:t>
            </a:r>
          </a:p>
        </p:txBody>
      </p:sp>
      <p:sp>
        <p:nvSpPr>
          <p:cNvPr id="1034" name="Rectangle 7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2A20-8C40-4F7C-9AB9-EF7DA052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</a:t>
            </a:r>
          </a:p>
          <a:p>
            <a:r>
              <a:rPr lang="en-US" dirty="0"/>
              <a:t>Containers are comprised of application source code, system libraries, and the dependencies required to run your code in any environment.</a:t>
            </a:r>
          </a:p>
          <a:p>
            <a:r>
              <a:rPr lang="en-US" dirty="0"/>
              <a:t>A declaratively configured application image will run the same no matter what server, computer, or graphing calculator it’s are deployed 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3D22E-2624-48FA-9152-8A41BC76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916169"/>
            <a:ext cx="3584448" cy="30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3BEB7D-865D-4BF6-BFE6-D3CEB61E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2943053"/>
            <a:ext cx="3584448" cy="29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74C4C3-A5C3-4567-AB8D-B0733FEC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037145"/>
            <a:ext cx="3584448" cy="27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9352-BA7A-4C4B-9F82-7E014A9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Containers Explained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7B3-DF9F-4BAD-B2D2-87433EFF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App A - API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B - Angular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C – PostgreSQL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D – 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E &amp; F – GO, Node, DynamoDB</a:t>
            </a:r>
          </a:p>
          <a:p>
            <a:r>
              <a:rPr lang="en-US" sz="1700" dirty="0">
                <a:solidFill>
                  <a:schemeClr val="bg1"/>
                </a:solidFill>
              </a:rPr>
              <a:t>Docker – Sharing Linux Kernel Running WSL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Host Operating System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Windows 10 Pro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Infrastructure - Laptop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E0C64-08AF-44BA-B224-49E4D04C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498224"/>
            <a:ext cx="6596652" cy="5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C8BB-46F9-4DDD-8CCE-95C7348F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Containers vs VMs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7324-7EF0-493E-A7FA-837E56A4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Docker Containers are an abstraction at the app layer whereas Virtual Machines are an abstraction of physical hardware turning one machine into many.</a:t>
            </a:r>
          </a:p>
          <a:p>
            <a:r>
              <a:rPr lang="en-US" sz="1800" dirty="0"/>
              <a:t>Docker containers take up less space then VMs by sharing an OS whereas VMs include a full copy of an OS.</a:t>
            </a:r>
          </a:p>
        </p:txBody>
      </p:sp>
      <p:pic>
        <p:nvPicPr>
          <p:cNvPr id="4" name="Picture 2" descr="Containers vs VMs: Which is better for Cloud Deployments?">
            <a:extLst>
              <a:ext uri="{FF2B5EF4-FFF2-40B4-BE49-F238E27FC236}">
                <a16:creationId xmlns:a16="http://schemas.microsoft.com/office/drawing/2014/main" id="{927239EC-35DB-4E0F-B275-1BE808FA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9" y="2584533"/>
            <a:ext cx="9753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CICD Dream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01E494C3-4F68-47C0-BFA1-F65FCDB1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21120</TotalTime>
  <Words>1439</Words>
  <Application>Microsoft Office PowerPoint</Application>
  <PresentationFormat>Widescreen</PresentationFormat>
  <Paragraphs>215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Tw Cen MT</vt:lpstr>
      <vt:lpstr>Office Theme</vt:lpstr>
      <vt:lpstr>What is Docker?</vt:lpstr>
      <vt:lpstr>Docker for .NET Developers</vt:lpstr>
      <vt:lpstr>PowerPoint Presentation</vt:lpstr>
      <vt:lpstr>PowerPoint Presentation</vt:lpstr>
      <vt:lpstr>Docker Onboarding</vt:lpstr>
      <vt:lpstr>What is Docker?</vt:lpstr>
      <vt:lpstr>Containers Explained</vt:lpstr>
      <vt:lpstr>Containers vs VMs</vt:lpstr>
      <vt:lpstr>Docker CICD Dream</vt:lpstr>
      <vt:lpstr>Source Code</vt:lpstr>
      <vt:lpstr>File Structure</vt:lpstr>
      <vt:lpstr>API Dockerfile</vt:lpstr>
      <vt:lpstr>Angular Dockerfile</vt:lpstr>
      <vt:lpstr>Docker Compose</vt:lpstr>
      <vt:lpstr>Build Server</vt:lpstr>
      <vt:lpstr>Build an Image</vt:lpstr>
      <vt:lpstr>List Images</vt:lpstr>
      <vt:lpstr>Remove Image</vt:lpstr>
      <vt:lpstr>Run a Container</vt:lpstr>
      <vt:lpstr>List Containers</vt:lpstr>
      <vt:lpstr>Stop Containers</vt:lpstr>
      <vt:lpstr>Start Containers</vt:lpstr>
      <vt:lpstr>Container Registry</vt:lpstr>
      <vt:lpstr>Containers vs Images</vt:lpstr>
      <vt:lpstr>Docker Registries</vt:lpstr>
      <vt:lpstr>Docker Login</vt:lpstr>
      <vt:lpstr>Push Image to Registry</vt:lpstr>
      <vt:lpstr>Pop Quiz</vt:lpstr>
      <vt:lpstr>Recap</vt:lpstr>
      <vt:lpstr>Deploy/ Scale</vt:lpstr>
      <vt:lpstr>Docker Compose</vt:lpstr>
      <vt:lpstr>Docker Swarm</vt:lpstr>
      <vt:lpstr>Pop Quiz</vt:lpstr>
      <vt:lpstr>Docker Stack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50</cp:revision>
  <dcterms:created xsi:type="dcterms:W3CDTF">2021-07-25T21:53:49Z</dcterms:created>
  <dcterms:modified xsi:type="dcterms:W3CDTF">2021-08-26T19:23:28Z</dcterms:modified>
</cp:coreProperties>
</file>