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A5D174-D849-412E-83C6-A571D22C800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slide, highlight how Git came to be and its origins.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50C425-1BD4-45BF-AD44-B7991E1584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69278B-29F7-451F-B516-72BE2CE8F68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here to go through a live demonstration of each of these commands.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F71C5-EECD-492E-BA32-E8A193FB953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 that learning how to use Git on a command line is a must before using graphical clients, as if something screws up on the client one can fall back to the command line.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AB3AE-EC5D-49AA-BCAC-BD013636CC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situation that many people might run into, hence a few slides on it.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204F9B-045E-47A2-B85A-68A1A6BB79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 explanatory.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6A43FA-C3FA-43D7-8C14-3FA1DC59E4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demonstration of resolving a merge conflict here. Also highlight that if worse comes to worse, making a backup of code and nuking the local repo is fine too.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C4B-3C6C-487B-81FC-58B8F737EC4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people really don’t use this resource enough!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608F82-4B47-402A-A6D4-B67344DEDD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what this whole presentation is for. Make note that this is only one of many ways to do this.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EB7258-E754-45D8-8599-E0882E2888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Git is really cool and can be used for a whole bunch of things.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44689-6A54-45F0-B00D-D97AE9420C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9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93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2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14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94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964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97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2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7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3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2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91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hshitgi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l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101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Or: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for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David Muckle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with your Clark CS Account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 repository on system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Commit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local computer, 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ssh://username@csgateway.clarku.edu/home/username/pathtorepo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Won’t work with pair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Suggested Setup for Pair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BitBucket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with private access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members to repository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team with partner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under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I use Git for other things?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Absolutely!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Essays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Cover letters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editing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Recipes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 settings (dotfiles)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PowerPoint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Git Resources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Oh Shit,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!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http://ohshitgit.com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Gitless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http://gitless.com/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5920" y="26085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 forth and Commit!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1" y="886691"/>
            <a:ext cx="7260406" cy="47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Git?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VCS (Version Control Software)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CVS, Mercurial, </a:t>
            </a:r>
            <a:r>
              <a:rPr lang="en-US" sz="1800" b="0" u="sng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track of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Revert back to old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multiple versions of a project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Merge versions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Synchronize projects between machines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your project “in the cloud”</a:t>
            </a: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6" name="Picture 2" descr="https://68.media.tumblr.com/d28f46654cd788d9c8e29a04bf1bf2f2/tumblr_inline_olburabBiV1skb2to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00" y="1573261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Picture 3"/>
          <p:cNvPicPr/>
          <p:nvPr/>
        </p:nvPicPr>
        <p:blipFill>
          <a:blip r:embed="rId3"/>
          <a:stretch/>
        </p:blipFill>
        <p:spPr>
          <a:xfrm>
            <a:off x="5553360" y="1143000"/>
            <a:ext cx="5449680" cy="24001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History of Git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in Linux development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Replacing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BitKeeper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online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GitHub,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4"/>
          <a:stretch/>
        </p:blipFill>
        <p:spPr>
          <a:xfrm>
            <a:off x="7961400" y="4686480"/>
            <a:ext cx="3906720" cy="144792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5"/>
          <a:stretch/>
        </p:blipFill>
        <p:spPr>
          <a:xfrm>
            <a:off x="5846760" y="4004280"/>
            <a:ext cx="1733760" cy="17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Git Basics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clone http://example.com/repo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http or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ssh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add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somefile.thing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status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commit -m ‘Comment’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push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pull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branch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checkout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merge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3"/>
          <a:stretch/>
        </p:blipFill>
        <p:spPr>
          <a:xfrm>
            <a:off x="6094080" y="1703880"/>
            <a:ext cx="5576400" cy="40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39481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 rot="16200000">
            <a:off x="14043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3"/>
          <p:cNvPicPr/>
          <p:nvPr/>
        </p:nvPicPr>
        <p:blipFill>
          <a:blip r:embed="rId3"/>
          <a:srcRect l="39948" b="8321"/>
          <a:stretch/>
        </p:blipFill>
        <p:spPr>
          <a:xfrm>
            <a:off x="4638960" y="1447920"/>
            <a:ext cx="7067520" cy="380340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643680" y="1447920"/>
            <a:ext cx="3108240" cy="1444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Graphical Clients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643680" y="3072240"/>
            <a:ext cx="3107520" cy="294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Integration with IDEs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Eclipse,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Netbeans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IntelliJ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Standalone Clients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 Client,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SourceTree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GUI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to do if Git breaks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3"/>
          <a:stretch/>
        </p:blipFill>
        <p:spPr>
          <a:xfrm>
            <a:off x="6111360" y="1986480"/>
            <a:ext cx="5238360" cy="193320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4"/>
          <a:stretch/>
        </p:blipFill>
        <p:spPr>
          <a:xfrm>
            <a:off x="646200" y="1986480"/>
            <a:ext cx="5051520" cy="189504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5"/>
          <a:stretch/>
        </p:blipFill>
        <p:spPr>
          <a:xfrm>
            <a:off x="2850480" y="4116240"/>
            <a:ext cx="6307560" cy="197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3"/>
          <a:stretch/>
        </p:blipFill>
        <p:spPr>
          <a:xfrm>
            <a:off x="-75240" y="-606240"/>
            <a:ext cx="12267000" cy="76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Resolving Merge Conflicts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Stay calm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the marked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Talk with your partner(s)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Figure out what to keep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accordingly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Push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137</TotalTime>
  <Words>422</Words>
  <Application>Microsoft Office PowerPoint</Application>
  <PresentationFormat>Widescreen</PresentationFormat>
  <Paragraphs>86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DejaVu Sans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subject/>
  <dc:creator>David Muckle</dc:creator>
  <dc:description/>
  <cp:lastModifiedBy>David Muckle</cp:lastModifiedBy>
  <cp:revision>21</cp:revision>
  <dcterms:created xsi:type="dcterms:W3CDTF">2016-12-15T19:37:54Z</dcterms:created>
  <dcterms:modified xsi:type="dcterms:W3CDTF">2017-02-15T20:59:28Z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