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9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A5D174-D849-412E-83C6-A571D22C800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Quick slide, highlight how Git came to be and its origins.</a:t>
            </a:r>
          </a:p>
        </p:txBody>
      </p:sp>
      <p:sp>
        <p:nvSpPr>
          <p:cNvPr id="14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E50C425-1BD4-45BF-AD44-B7991E15840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669278B-29F7-451F-B516-72BE2CE8F68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Break here to go through a live demonstration of each of these commands.</a:t>
            </a:r>
          </a:p>
        </p:txBody>
      </p:sp>
      <p:sp>
        <p:nvSpPr>
          <p:cNvPr id="14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90F71C5-EECD-492E-BA32-E8A193FB953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Stress that learning how to use Git on a command line is a must before using graphical clients, as if something screws up on the client one can fall back to the command line.</a:t>
            </a:r>
          </a:p>
        </p:txBody>
      </p:sp>
      <p:sp>
        <p:nvSpPr>
          <p:cNvPr id="14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3AAB3AE-EC5D-49AA-BCAC-BD013636CC9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situation that many people might run into, hence a few slides on it.</a:t>
            </a:r>
          </a:p>
        </p:txBody>
      </p:sp>
      <p:sp>
        <p:nvSpPr>
          <p:cNvPr id="14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1204F9B-045E-47A2-B85A-68A1A6BB79F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 explanatory.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B6A43FA-C3FA-43D7-8C14-3FA1DC59E46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Live demonstration of resolving a merge conflict here. Also highlight that if worse comes to worse, making a backup of code and nuking the local repo is fine too.</a:t>
            </a:r>
          </a:p>
        </p:txBody>
      </p:sp>
      <p:sp>
        <p:nvSpPr>
          <p:cNvPr id="15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74B9C4B-3C6C-487B-81FC-58B8F737EC4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Because people really don’t use this resource enough!</a:t>
            </a:r>
          </a:p>
        </p:txBody>
      </p:sp>
      <p:sp>
        <p:nvSpPr>
          <p:cNvPr id="15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9608F82-4B47-402A-A6D4-B67344DEDD5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Basically what this whole presentation is for. Make note that this is only one of many ways to do this.</a:t>
            </a:r>
          </a:p>
        </p:txBody>
      </p:sp>
      <p:sp>
        <p:nvSpPr>
          <p:cNvPr id="15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2EB7258-E754-45D8-8599-E0882E28888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Because Git is really cool and can be used for a whole bunch of things.</a:t>
            </a:r>
          </a:p>
        </p:txBody>
      </p:sp>
      <p:sp>
        <p:nvSpPr>
          <p:cNvPr id="15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3A44689-6A54-45F0-B00D-D97AE9420C0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1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199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0937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21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4144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7948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8964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2970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546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023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074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224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975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6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131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324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081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5915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hshitgit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gitless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154880" y="1447920"/>
            <a:ext cx="8825400" cy="3329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 101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154880" y="4777560"/>
            <a:ext cx="8825400" cy="861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cap="all" spc="-1" dirty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Or: </a:t>
            </a:r>
            <a:r>
              <a:rPr lang="en-US" sz="2000" b="0" strike="noStrike" cap="all" spc="-1" dirty="0" err="1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</a:t>
            </a:r>
            <a:r>
              <a:rPr lang="en-US" sz="2000" b="0" strike="noStrike" cap="all" spc="-1" dirty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for </a:t>
            </a:r>
            <a:r>
              <a:rPr lang="en-US" sz="2000" b="0" strike="noStrike" cap="all" spc="-1" dirty="0" err="1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cap="all" spc="-1" dirty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David Muckle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Suggested Setup for Pair Programming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 BitBucket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Create repository with private access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Add members to repository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OR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Create team with partner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Create repository under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Can I use Git for other things?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Absolutely!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Essays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Cover letters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Image editing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Recipes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Program settings (dotfiles)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This PowerPoint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Other Git Resources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Oh Shit,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! </a:t>
            </a:r>
            <a:r>
              <a:rPr lang="en-US" sz="2000" b="0" u="sng" strike="noStrike" spc="-1" dirty="0">
                <a:solidFill>
                  <a:srgbClr val="58C1BA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3"/>
              </a:rPr>
              <a:t>http://ohshitgit.com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Gitless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u="sng" strike="noStrike" spc="-1" dirty="0">
                <a:solidFill>
                  <a:srgbClr val="58C1BA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4"/>
              </a:rPr>
              <a:t>http://gitless.com/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Github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75920" y="260856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6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Go forth and Commit!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What is Git?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VCS (Version Control Software)</a:t>
            </a: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CVS, Mercurial, </a:t>
            </a:r>
            <a:r>
              <a:rPr lang="en-US" sz="1800" b="0" u="sng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Keep track of changes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Revert back to old changes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Keep multiple versions of a project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Merge versions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Synchronize projects between machines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Keep your project “in the cloud”</a:t>
            </a:r>
          </a:p>
          <a:p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026" name="Picture 2" descr="https://68.media.tumblr.com/d28f46654cd788d9c8e29a04bf1bf2f2/tumblr_inline_olburabBiV1skb2to_5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200" y="1573261"/>
            <a:ext cx="3143250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094080" y="0"/>
            <a:ext cx="60980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4993920" y="0"/>
            <a:ext cx="559080" cy="3709440"/>
          </a:xfrm>
          <a:custGeom>
            <a:avLst/>
            <a:gdLst/>
            <a:ahLst/>
            <a:cxnLst/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3"/>
          <p:cNvSpPr/>
          <p:nvPr/>
        </p:nvSpPr>
        <p:spPr>
          <a:xfrm rot="16200000">
            <a:off x="2450160" y="2756880"/>
            <a:ext cx="6857640" cy="1344240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" name="Picture 3"/>
          <p:cNvPicPr/>
          <p:nvPr/>
        </p:nvPicPr>
        <p:blipFill>
          <a:blip r:embed="rId3"/>
          <a:stretch/>
        </p:blipFill>
        <p:spPr>
          <a:xfrm>
            <a:off x="5553360" y="1143000"/>
            <a:ext cx="5449680" cy="240012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1044252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4" name="TextShape 5"/>
          <p:cNvSpPr txBox="1"/>
          <p:nvPr/>
        </p:nvSpPr>
        <p:spPr>
          <a:xfrm>
            <a:off x="649080" y="629280"/>
            <a:ext cx="4166280" cy="1621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History of Git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5" name="TextShape 6"/>
          <p:cNvSpPr txBox="1"/>
          <p:nvPr/>
        </p:nvSpPr>
        <p:spPr>
          <a:xfrm>
            <a:off x="649080" y="2438280"/>
            <a:ext cx="4166280" cy="3785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 in Linux development</a:t>
            </a: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Replacing 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BitKeeper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 online</a:t>
            </a: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GitHub, 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BitBucket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06" name="Picture 2"/>
          <p:cNvPicPr/>
          <p:nvPr/>
        </p:nvPicPr>
        <p:blipFill>
          <a:blip r:embed="rId4"/>
          <a:stretch/>
        </p:blipFill>
        <p:spPr>
          <a:xfrm>
            <a:off x="7961400" y="4686480"/>
            <a:ext cx="3906720" cy="1447920"/>
          </a:xfrm>
          <a:prstGeom prst="rect">
            <a:avLst/>
          </a:prstGeom>
          <a:ln>
            <a:noFill/>
          </a:ln>
        </p:spPr>
      </p:pic>
      <p:pic>
        <p:nvPicPr>
          <p:cNvPr id="107" name="Picture 4"/>
          <p:cNvPicPr/>
          <p:nvPr/>
        </p:nvPicPr>
        <p:blipFill>
          <a:blip r:embed="rId5"/>
          <a:stretch/>
        </p:blipFill>
        <p:spPr>
          <a:xfrm>
            <a:off x="5846760" y="4004280"/>
            <a:ext cx="1733760" cy="173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094080" y="0"/>
            <a:ext cx="60980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4993920" y="0"/>
            <a:ext cx="559080" cy="3709440"/>
          </a:xfrm>
          <a:custGeom>
            <a:avLst/>
            <a:gdLst/>
            <a:ahLst/>
            <a:cxnLst/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3"/>
          <p:cNvSpPr/>
          <p:nvPr/>
        </p:nvSpPr>
        <p:spPr>
          <a:xfrm rot="16200000">
            <a:off x="2450160" y="2756880"/>
            <a:ext cx="6857640" cy="1344240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4"/>
          <p:cNvSpPr/>
          <p:nvPr/>
        </p:nvSpPr>
        <p:spPr>
          <a:xfrm>
            <a:off x="1044252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" name="TextShape 5"/>
          <p:cNvSpPr txBox="1"/>
          <p:nvPr/>
        </p:nvSpPr>
        <p:spPr>
          <a:xfrm>
            <a:off x="649080" y="629280"/>
            <a:ext cx="4166280" cy="1621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Git Basics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3" name="TextShape 6"/>
          <p:cNvSpPr txBox="1"/>
          <p:nvPr/>
        </p:nvSpPr>
        <p:spPr>
          <a:xfrm>
            <a:off x="649080" y="2438280"/>
            <a:ext cx="4166280" cy="3785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</a:t>
            </a: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init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</a:t>
            </a: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clone http://example.com/repo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 http or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ssh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</a:t>
            </a: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add </a:t>
            </a: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somefile.thing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</a:t>
            </a: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status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</a:t>
            </a: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commit -m ‘Comment’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</a:t>
            </a: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push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</a:t>
            </a: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pull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</a:t>
            </a: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branch </a:t>
            </a: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branchname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</a:t>
            </a: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checkout </a:t>
            </a: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branchname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</a:t>
            </a: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merge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14" name="Picture 3"/>
          <p:cNvPicPr/>
          <p:nvPr/>
        </p:nvPicPr>
        <p:blipFill>
          <a:blip r:embed="rId3"/>
          <a:stretch/>
        </p:blipFill>
        <p:spPr>
          <a:xfrm>
            <a:off x="6094080" y="1703880"/>
            <a:ext cx="5576400" cy="4011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638960" y="0"/>
            <a:ext cx="75524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3948120" y="0"/>
            <a:ext cx="559080" cy="3709440"/>
          </a:xfrm>
          <a:custGeom>
            <a:avLst/>
            <a:gdLst/>
            <a:ahLst/>
            <a:cxnLst/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4"/>
          <p:cNvSpPr/>
          <p:nvPr/>
        </p:nvSpPr>
        <p:spPr>
          <a:xfrm rot="16200000">
            <a:off x="1404360" y="2756880"/>
            <a:ext cx="6857640" cy="1344240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9" name="Picture 3"/>
          <p:cNvPicPr/>
          <p:nvPr/>
        </p:nvPicPr>
        <p:blipFill>
          <a:blip r:embed="rId3"/>
          <a:srcRect l="39948" b="8321"/>
          <a:stretch/>
        </p:blipFill>
        <p:spPr>
          <a:xfrm>
            <a:off x="4638960" y="1447920"/>
            <a:ext cx="7067520" cy="3803400"/>
          </a:xfrm>
          <a:prstGeom prst="rect">
            <a:avLst/>
          </a:prstGeom>
          <a:ln>
            <a:noFill/>
          </a:ln>
        </p:spPr>
      </p:pic>
      <p:sp>
        <p:nvSpPr>
          <p:cNvPr id="120" name="TextShape 5"/>
          <p:cNvSpPr txBox="1"/>
          <p:nvPr/>
        </p:nvSpPr>
        <p:spPr>
          <a:xfrm>
            <a:off x="643680" y="1447920"/>
            <a:ext cx="3108240" cy="14443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Graphical Clients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1" name="TextShape 6"/>
          <p:cNvSpPr txBox="1"/>
          <p:nvPr/>
        </p:nvSpPr>
        <p:spPr>
          <a:xfrm>
            <a:off x="643680" y="3072240"/>
            <a:ext cx="3107520" cy="2946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Integration with IDEs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Eclipse, 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Netbeans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IntelliJ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Standalone Clients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GitHub Client, 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Atlassian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SourceTree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GUI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What to do if Git breaks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4" name="Picture 6"/>
          <p:cNvPicPr/>
          <p:nvPr/>
        </p:nvPicPr>
        <p:blipFill>
          <a:blip r:embed="rId3"/>
          <a:stretch/>
        </p:blipFill>
        <p:spPr>
          <a:xfrm>
            <a:off x="6111360" y="1986480"/>
            <a:ext cx="5238360" cy="1933200"/>
          </a:xfrm>
          <a:prstGeom prst="rect">
            <a:avLst/>
          </a:prstGeom>
          <a:ln>
            <a:noFill/>
          </a:ln>
        </p:spPr>
      </p:pic>
      <p:pic>
        <p:nvPicPr>
          <p:cNvPr id="125" name="Picture 8"/>
          <p:cNvPicPr/>
          <p:nvPr/>
        </p:nvPicPr>
        <p:blipFill>
          <a:blip r:embed="rId4"/>
          <a:stretch/>
        </p:blipFill>
        <p:spPr>
          <a:xfrm>
            <a:off x="646200" y="1986480"/>
            <a:ext cx="5051520" cy="1895040"/>
          </a:xfrm>
          <a:prstGeom prst="rect">
            <a:avLst/>
          </a:prstGeom>
          <a:ln>
            <a:noFill/>
          </a:ln>
        </p:spPr>
      </p:pic>
      <p:pic>
        <p:nvPicPr>
          <p:cNvPr id="126" name="Picture 10"/>
          <p:cNvPicPr/>
          <p:nvPr/>
        </p:nvPicPr>
        <p:blipFill>
          <a:blip r:embed="rId5"/>
          <a:stretch/>
        </p:blipFill>
        <p:spPr>
          <a:xfrm>
            <a:off x="2850480" y="4116240"/>
            <a:ext cx="6307560" cy="1973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9" name="Picture 2"/>
          <p:cNvPicPr/>
          <p:nvPr/>
        </p:nvPicPr>
        <p:blipFill>
          <a:blip r:embed="rId3"/>
          <a:stretch/>
        </p:blipFill>
        <p:spPr>
          <a:xfrm>
            <a:off x="-75240" y="-606240"/>
            <a:ext cx="12267000" cy="766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Resolving Merge Conflicts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Stay calm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Read the marked changes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Talk with your partner(s)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Figure out what to keep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Edit accordingly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Push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Using with your Clark CS Account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Create a repository on system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Commit changes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On local computer, </a:t>
            </a: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 clone ssh://username@csgateway.clarku.edu/home/username/pathtorepo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Won’t work with pair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133</TotalTime>
  <Words>422</Words>
  <Application>Microsoft Office PowerPoint</Application>
  <PresentationFormat>Widescreen</PresentationFormat>
  <Paragraphs>86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Century Gothic</vt:lpstr>
      <vt:lpstr>Courier New</vt:lpstr>
      <vt:lpstr>DejaVu Sans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101</dc:title>
  <dc:subject/>
  <dc:creator>David Muckle</dc:creator>
  <dc:description/>
  <cp:lastModifiedBy>David Muckle</cp:lastModifiedBy>
  <cp:revision>20</cp:revision>
  <dcterms:created xsi:type="dcterms:W3CDTF">2016-12-15T19:37:54Z</dcterms:created>
  <dcterms:modified xsi:type="dcterms:W3CDTF">2017-02-13T19:25:21Z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