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</a:t>
            </a:r>
            <a:r>
              <a:rPr lang="en-US" dirty="0" err="1"/>
              <a:t>Git</a:t>
            </a:r>
            <a:r>
              <a:rPr lang="en-US" dirty="0"/>
              <a:t> for </a:t>
            </a:r>
            <a:r>
              <a:rPr lang="en-US" dirty="0" err="1"/>
              <a:t>Gits</a:t>
            </a:r>
            <a:endParaRPr lang="en-US" dirty="0"/>
          </a:p>
          <a:p>
            <a:r>
              <a:rPr lang="en-US" dirty="0"/>
              <a:t>David Muckle</a:t>
            </a:r>
          </a:p>
        </p:txBody>
      </p:sp>
    </p:spTree>
    <p:extLst>
      <p:ext uri="{BB962C8B-B14F-4D97-AF65-F5344CB8AC3E}">
        <p14:creationId xmlns:p14="http://schemas.microsoft.com/office/powerpoint/2010/main" val="17311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Setup for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Create repository with private access</a:t>
            </a:r>
          </a:p>
          <a:p>
            <a:r>
              <a:rPr lang="en-US" dirty="0"/>
              <a:t>Add members to repository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Create team with partner</a:t>
            </a:r>
          </a:p>
          <a:p>
            <a:r>
              <a:rPr lang="en-US" dirty="0"/>
              <a:t>Create repository under team</a:t>
            </a:r>
          </a:p>
        </p:txBody>
      </p:sp>
    </p:spTree>
    <p:extLst>
      <p:ext uri="{BB962C8B-B14F-4D97-AF65-F5344CB8AC3E}">
        <p14:creationId xmlns:p14="http://schemas.microsoft.com/office/powerpoint/2010/main" val="42037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use </a:t>
            </a:r>
            <a:r>
              <a:rPr lang="en-US" dirty="0" err="1"/>
              <a:t>Git</a:t>
            </a:r>
            <a:r>
              <a:rPr lang="en-US" dirty="0"/>
              <a:t> for other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Absolutely!</a:t>
            </a:r>
          </a:p>
          <a:p>
            <a:r>
              <a:rPr lang="en-US" dirty="0"/>
              <a:t>Essays</a:t>
            </a:r>
          </a:p>
          <a:p>
            <a:r>
              <a:rPr lang="en-US" dirty="0"/>
              <a:t>Cover letters</a:t>
            </a:r>
          </a:p>
          <a:p>
            <a:r>
              <a:rPr lang="en-US" dirty="0"/>
              <a:t>Image editing</a:t>
            </a:r>
          </a:p>
          <a:p>
            <a:r>
              <a:rPr lang="en-US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38962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952" y="2608688"/>
            <a:ext cx="9404723" cy="1400530"/>
          </a:xfrm>
        </p:spPr>
        <p:txBody>
          <a:bodyPr anchor="ctr"/>
          <a:lstStyle/>
          <a:p>
            <a:pPr algn="ctr"/>
            <a:r>
              <a:rPr lang="en-US" sz="6600" dirty="0"/>
              <a:t>Go forth and Commit!</a:t>
            </a:r>
          </a:p>
        </p:txBody>
      </p:sp>
    </p:spTree>
    <p:extLst>
      <p:ext uri="{BB962C8B-B14F-4D97-AF65-F5344CB8AC3E}">
        <p14:creationId xmlns:p14="http://schemas.microsoft.com/office/powerpoint/2010/main" val="25426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(Version Control Software)</a:t>
            </a:r>
          </a:p>
          <a:p>
            <a:pPr lvl="1"/>
            <a:r>
              <a:rPr lang="en-US" dirty="0"/>
              <a:t>CVS, Mercurial, </a:t>
            </a:r>
            <a:r>
              <a:rPr lang="en-US" u="sng" dirty="0" err="1"/>
              <a:t>Git</a:t>
            </a:r>
            <a:endParaRPr lang="en-US" u="sng" dirty="0"/>
          </a:p>
          <a:p>
            <a:r>
              <a:rPr lang="en-US" dirty="0"/>
              <a:t>Keep track of changes</a:t>
            </a:r>
          </a:p>
          <a:p>
            <a:r>
              <a:rPr lang="en-US" dirty="0"/>
              <a:t>Revert back to old changes</a:t>
            </a:r>
          </a:p>
          <a:p>
            <a:r>
              <a:rPr lang="en-US" dirty="0"/>
              <a:t>Keep multiple versions of a project</a:t>
            </a:r>
          </a:p>
          <a:p>
            <a:r>
              <a:rPr lang="en-US" dirty="0"/>
              <a:t>Merge versions</a:t>
            </a:r>
          </a:p>
          <a:p>
            <a:r>
              <a:rPr lang="en-US" dirty="0"/>
              <a:t>Synchronize projects between machines</a:t>
            </a:r>
          </a:p>
          <a:p>
            <a:r>
              <a:rPr lang="en-US" dirty="0"/>
              <a:t>Keep your project “in the cloud”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61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143000"/>
            <a:ext cx="5449889" cy="2400440"/>
          </a:xfrm>
          <a:prstGeom prst="rect">
            <a:avLst/>
          </a:prstGeom>
          <a:effectLst/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Use in Linux development</a:t>
            </a:r>
          </a:p>
          <a:p>
            <a:pPr lvl="1"/>
            <a:r>
              <a:rPr lang="en-US" dirty="0"/>
              <a:t>Replacing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Use online</a:t>
            </a:r>
          </a:p>
          <a:p>
            <a:pPr lvl="1"/>
            <a:r>
              <a:rPr lang="en-US" dirty="0"/>
              <a:t>GitHub,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23" y="4686440"/>
            <a:ext cx="3907124" cy="14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71" y="4004202"/>
            <a:ext cx="1734200" cy="17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098" name="Picture 2" descr="https://i.ytimg.com/vi/r0ji8FDNTj0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3992" y="1896217"/>
            <a:ext cx="5449889" cy="3065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somefile.thing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commit {-m ‘Comment’}</a:t>
            </a: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merge</a:t>
            </a:r>
          </a:p>
          <a:p>
            <a:pPr>
              <a:lnSpc>
                <a:spcPct val="80000"/>
              </a:lnSpc>
            </a:pP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48" b="8319"/>
          <a:stretch/>
        </p:blipFill>
        <p:spPr>
          <a:xfrm>
            <a:off x="4639056" y="1447799"/>
            <a:ext cx="7067964" cy="380371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/>
              <a:t>Graphical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/>
              <a:t>Integration with IDEs</a:t>
            </a:r>
          </a:p>
          <a:p>
            <a:pPr lvl="1"/>
            <a:r>
              <a:rPr lang="en-US" sz="1400"/>
              <a:t>Eclipse, Netbeans, IntelliJ</a:t>
            </a:r>
          </a:p>
          <a:p>
            <a:r>
              <a:rPr lang="en-US" sz="1400"/>
              <a:t>Standalone Clients</a:t>
            </a:r>
          </a:p>
          <a:p>
            <a:pPr lvl="1"/>
            <a:r>
              <a:rPr lang="en-US" sz="1400"/>
              <a:t>GitHub Client, Atlassian SourceTree, Git GUI</a:t>
            </a:r>
          </a:p>
        </p:txBody>
      </p:sp>
    </p:spTree>
    <p:extLst>
      <p:ext uri="{BB962C8B-B14F-4D97-AF65-F5344CB8AC3E}">
        <p14:creationId xmlns:p14="http://schemas.microsoft.com/office/powerpoint/2010/main" val="19528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</a:t>
            </a:r>
            <a:r>
              <a:rPr lang="en-US" dirty="0" err="1"/>
              <a:t>Git</a:t>
            </a:r>
            <a:r>
              <a:rPr lang="en-US" dirty="0"/>
              <a:t>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http://help.eclipse.org/luna/topic/org.eclipse.egit.doc/help/EGit/User_Guide/images/Egit-0.10-merge-confl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80" y="1986334"/>
            <a:ext cx="5238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eveloper.atlassian.com/blog/2015/01/a-better-pull-request/merge-confl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86334"/>
            <a:ext cx="5052009" cy="18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-images.s3.amazonaws.com/enterprise/11.10.340/user/assets/images/mac/changes/merge_conflict_s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48" y="4116123"/>
            <a:ext cx="6307946" cy="19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3074" name="Picture 2" descr="http://nakamotoinstitute.org/static/img/mempool/dont-panic/dont-pan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42" y="-606105"/>
            <a:ext cx="12267342" cy="76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7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Read the marked changes</a:t>
            </a:r>
          </a:p>
          <a:p>
            <a:r>
              <a:rPr lang="en-US" dirty="0"/>
              <a:t>Talk with your partner(s)</a:t>
            </a:r>
          </a:p>
          <a:p>
            <a:r>
              <a:rPr lang="en-US" dirty="0"/>
              <a:t>Figure out what to keep</a:t>
            </a:r>
          </a:p>
          <a:p>
            <a:r>
              <a:rPr lang="en-US" dirty="0"/>
              <a:t>Edit accordingly</a:t>
            </a:r>
          </a:p>
          <a:p>
            <a:r>
              <a:rPr lang="en-US" dirty="0"/>
              <a:t>Push changes</a:t>
            </a:r>
          </a:p>
        </p:txBody>
      </p:sp>
    </p:spTree>
    <p:extLst>
      <p:ext uri="{BB962C8B-B14F-4D97-AF65-F5344CB8AC3E}">
        <p14:creationId xmlns:p14="http://schemas.microsoft.com/office/powerpoint/2010/main" val="2821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with your Clark CS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on system</a:t>
            </a:r>
          </a:p>
          <a:p>
            <a:r>
              <a:rPr lang="en-US" dirty="0"/>
              <a:t>Commit changes</a:t>
            </a:r>
          </a:p>
          <a:p>
            <a:r>
              <a:rPr lang="en-US" dirty="0"/>
              <a:t>On local computer,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ssh://{username}@csgateway.clarku.edu/home/{username}/{pathtorepo}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Won’t work with pair programming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85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227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Ion</vt:lpstr>
      <vt:lpstr>Git 101</vt:lpstr>
      <vt:lpstr>What is Git?</vt:lpstr>
      <vt:lpstr>History of Git</vt:lpstr>
      <vt:lpstr>The Git Basics</vt:lpstr>
      <vt:lpstr>Graphical Clients</vt:lpstr>
      <vt:lpstr>What to do if Git breaks</vt:lpstr>
      <vt:lpstr>PowerPoint Presentation</vt:lpstr>
      <vt:lpstr>Resolving Merge Conflicts</vt:lpstr>
      <vt:lpstr>Using with your Clark CS Account</vt:lpstr>
      <vt:lpstr>Suggested Setup for Pair Programming</vt:lpstr>
      <vt:lpstr>Can I use Git for other things?</vt:lpstr>
      <vt:lpstr>Go forth and Commit!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David Muckle</dc:creator>
  <cp:lastModifiedBy>David Muckle</cp:lastModifiedBy>
  <cp:revision>11</cp:revision>
  <dcterms:created xsi:type="dcterms:W3CDTF">2016-12-15T19:37:54Z</dcterms:created>
  <dcterms:modified xsi:type="dcterms:W3CDTF">2016-12-15T21:04:18Z</dcterms:modified>
</cp:coreProperties>
</file>