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7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48" d="100"/>
          <a:sy n="48" d="100"/>
        </p:scale>
        <p:origin x="28" y="2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15FB12-99F2-4AAF-A38E-8DFBECC62F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A9E9D37-C012-4D00-8B54-92C08FB594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930B55-CB26-4721-AB5B-AB67506A9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E805F-723C-41BF-8F88-570A0CBBA999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46EE20-5BD5-4B2C-B5CD-79FB74B98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B56FC4-3512-4166-8AAC-06C05CA5E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FBC2-BF54-4DA8-A35E-89CEAFA29C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524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4B02CE-756A-4DE2-90CD-F1163050D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B3261E5-89D3-4587-A44B-2BE9A6798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B2B98D-8616-4413-959A-E72D25E61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E805F-723C-41BF-8F88-570A0CBBA999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0F4F77-9C80-49A6-AC1F-DF44D84E4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DC9718-865E-4A99-AA3F-20C0F2A95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FBC2-BF54-4DA8-A35E-89CEAFA29C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146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1A8A300-24E0-426D-973D-FF400D1FD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778B73A-0389-49A7-93DC-158D25AC5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27998D-5131-4955-92CE-4AA750515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E805F-723C-41BF-8F88-570A0CBBA999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CEA953-EC43-495C-A39A-2BB01A8C5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C80C81-5645-4B9E-8EB6-9036D1948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FBC2-BF54-4DA8-A35E-89CEAFA29C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942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F78EAB-ECCC-4668-AD37-332826489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819B5D-AF73-4106-AB0F-5934FDC33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A80CEA-5477-47D3-983F-CA046064A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E805F-723C-41BF-8F88-570A0CBBA999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7F857C-3A06-4B56-96E4-408D944DE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959CB5-D4D9-4961-B11E-15AB54003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FBC2-BF54-4DA8-A35E-89CEAFA29C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776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C6970C-4087-4DEA-B172-5AD699CAD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AE190D-7686-41D6-892D-8F607BAED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347B77-E6C9-487F-910E-DBA9BCACB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E805F-723C-41BF-8F88-570A0CBBA999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A79FCD-176B-418C-BDEB-D544CBC32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BC4651-E047-42F8-8FBD-84248362D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FBC2-BF54-4DA8-A35E-89CEAFA29C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7050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AA9AA-1374-4959-958B-E0AF254E9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801AB9-4D20-42E4-9B8D-1EDD4A3F1A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3B9844-5A5A-4D0F-B7D2-F1D4C59AF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9529CF3-1646-4FBF-B41F-10C35B2CC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E805F-723C-41BF-8F88-570A0CBBA999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562BBBB-9FDA-48B3-9F56-B061EE55B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EEE089B-0DC9-4D0E-B77F-B7DABD33F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FBC2-BF54-4DA8-A35E-89CEAFA29C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264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293AA8-D4FD-4F9F-8546-E2D28A277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148937-ADAD-417B-B753-DAA1457DA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FAE4AE7-438F-4712-88BB-19100C656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5E76776-0AC2-4F05-8E69-18FB0575DA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B9AAF3C-B079-4DEE-A7F3-491D03BA49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860439B-B1BF-4E8E-B96F-B06174B1B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E805F-723C-41BF-8F88-570A0CBBA999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19DEFA4-DC35-4A72-81C3-C64248DA8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5B5F8E8-1230-4C56-9B4F-87E685D1B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FBC2-BF54-4DA8-A35E-89CEAFA29C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715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9F6B9F-0510-4639-BD6A-EC20DC79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13F7057-E424-43E1-8578-1E7C08637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E805F-723C-41BF-8F88-570A0CBBA999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40E1E5D-4AFC-48A5-B429-9CEEB654F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8F77BA6-C56F-4899-98FE-029045D60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FBC2-BF54-4DA8-A35E-89CEAFA29C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079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75AB97A-80D9-4331-8A3A-01584280D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E805F-723C-41BF-8F88-570A0CBBA999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6693F86-F1FF-43ED-BB33-7A6230177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3ABB8B-EE2E-498B-BC4B-181C71D4A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FBC2-BF54-4DA8-A35E-89CEAFA29C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299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268D57-8E69-425C-9097-29120E603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BB6FD0-64D2-4554-BD12-E1C942BD1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7FF5481-01C8-41AF-A3C4-1A1C479C6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C1524AC-1634-4005-8E17-9F5A43708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E805F-723C-41BF-8F88-570A0CBBA999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0738C04-344B-42A2-8DD9-A5F85E86A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BE8BDF0-D4C0-447A-9015-5BB5C230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FBC2-BF54-4DA8-A35E-89CEAFA29C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620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2F401D-3402-4299-8EFA-B1596FF34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C5CF5AE-5749-40E2-BEF9-26792711B7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C6209C8-1EF4-4A6B-8C99-F84204751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6A902B4-9D06-4012-AD5A-7B2F3F496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E805F-723C-41BF-8F88-570A0CBBA999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475E26-4DA9-45E6-8A19-9694A970B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B1B3379-0743-4FD3-9B13-5AACB3497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FBC2-BF54-4DA8-A35E-89CEAFA29C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7442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7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B87FA3-9165-41E3-BB50-6773D7B68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A86A82-7522-413D-AB60-1A6E5FF37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16F76F-8363-4B1A-81D3-460C7D29AF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E805F-723C-41BF-8F88-570A0CBBA999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37E263-DF53-4A4C-9B39-CC4CC62088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5790D3-7837-4FDB-91C8-97DA000FDA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AFBC2-BF54-4DA8-A35E-89CEAFA29C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301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34A5A8-70BB-4644-B146-73539BD32DD8}"/>
              </a:ext>
            </a:extLst>
          </p:cNvPr>
          <p:cNvSpPr txBox="1"/>
          <p:nvPr/>
        </p:nvSpPr>
        <p:spPr>
          <a:xfrm>
            <a:off x="2738284" y="755839"/>
            <a:ext cx="67154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РОССИЙСКИЙ УНИВЕРСИТЕТ ДРУЖБЫ НАРОДОВ</a:t>
            </a:r>
            <a:endParaRPr lang="ru-RU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Факультет физико-математических и естественных наук</a:t>
            </a:r>
            <a:endParaRPr lang="ru-RU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Кафедра прикладной информатики и теории вероятностей</a:t>
            </a:r>
            <a:endParaRPr lang="ru-RU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AD0E56-79F6-495C-A562-50F25269E8C2}"/>
              </a:ext>
            </a:extLst>
          </p:cNvPr>
          <p:cNvSpPr txBox="1"/>
          <p:nvPr/>
        </p:nvSpPr>
        <p:spPr>
          <a:xfrm>
            <a:off x="3048000" y="257650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ОТЧЕТ</a:t>
            </a:r>
            <a:br>
              <a:rPr lang="ru-RU"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 ЛАБОРАТОРНОЙ РАБОТЕ №1</a:t>
            </a:r>
            <a:endParaRPr lang="ru-RU" sz="1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sz="1800" i="1" u="sng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дисциплина: Операционные системы</a:t>
            </a:r>
            <a:endParaRPr lang="ru-RU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2AA875-C4C1-46DA-8168-30C3344F2BF5}"/>
              </a:ext>
            </a:extLst>
          </p:cNvPr>
          <p:cNvSpPr txBox="1"/>
          <p:nvPr/>
        </p:nvSpPr>
        <p:spPr>
          <a:xfrm>
            <a:off x="5108070" y="4889243"/>
            <a:ext cx="67154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70960"/>
            <a:r>
              <a:rPr lang="ru-RU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Студент</a:t>
            </a:r>
            <a:r>
              <a:rPr lang="ru-RU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Доленко Дарья</a:t>
            </a:r>
            <a:endParaRPr lang="ru-RU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870960"/>
            <a:r>
              <a:rPr lang="ru-RU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Группа</a:t>
            </a:r>
            <a:r>
              <a:rPr lang="ru-RU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НБИбд-01-21</a:t>
            </a:r>
            <a:endParaRPr lang="ru-RU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870960"/>
            <a:r>
              <a:rPr lang="ru-RU" sz="1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Ст.билет</a:t>
            </a:r>
            <a:r>
              <a:rPr lang="ru-RU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№:</a:t>
            </a:r>
            <a:r>
              <a:rPr lang="ru-RU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1032211210</a:t>
            </a:r>
            <a:endParaRPr lang="ru-RU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FEE530-F74D-4F88-B82B-A5095CCC1A23}"/>
              </a:ext>
            </a:extLst>
          </p:cNvPr>
          <p:cNvSpPr txBox="1"/>
          <p:nvPr/>
        </p:nvSpPr>
        <p:spPr>
          <a:xfrm>
            <a:off x="3048000" y="596648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Москва</a:t>
            </a:r>
          </a:p>
          <a:p>
            <a:pPr algn="ctr"/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2022 г.</a:t>
            </a:r>
          </a:p>
        </p:txBody>
      </p:sp>
    </p:spTree>
    <p:extLst>
      <p:ext uri="{BB962C8B-B14F-4D97-AF65-F5344CB8AC3E}">
        <p14:creationId xmlns:p14="http://schemas.microsoft.com/office/powerpoint/2010/main" val="4001045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34A5A8-70BB-4644-B146-73539BD32DD8}"/>
              </a:ext>
            </a:extLst>
          </p:cNvPr>
          <p:cNvSpPr txBox="1"/>
          <p:nvPr/>
        </p:nvSpPr>
        <p:spPr>
          <a:xfrm>
            <a:off x="2230533" y="529824"/>
            <a:ext cx="773093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Имя пользователя и имя хоста удовлетворяет соглашению об именовании: не произвожу действий для их изменения.</a:t>
            </a:r>
            <a:endParaRPr lang="ru-RU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498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34A5A8-70BB-4644-B146-73539BD32DD8}"/>
              </a:ext>
            </a:extLst>
          </p:cNvPr>
          <p:cNvSpPr txBox="1"/>
          <p:nvPr/>
        </p:nvSpPr>
        <p:spPr>
          <a:xfrm>
            <a:off x="2230533" y="1417719"/>
            <a:ext cx="7730933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Вывод:</a:t>
            </a:r>
          </a:p>
          <a:p>
            <a:pPr algn="ctr"/>
            <a:r>
              <a:rPr lang="ru-RU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ходе данной работы я приобрела практические навыки установки операционной системы на виртуальную машину, а также настройки минимально необходимых для дальнейшей работы сервисов.</a:t>
            </a:r>
          </a:p>
        </p:txBody>
      </p:sp>
    </p:spTree>
    <p:extLst>
      <p:ext uri="{BB962C8B-B14F-4D97-AF65-F5344CB8AC3E}">
        <p14:creationId xmlns:p14="http://schemas.microsoft.com/office/powerpoint/2010/main" val="377992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34A5A8-70BB-4644-B146-73539BD32DD8}"/>
              </a:ext>
            </a:extLst>
          </p:cNvPr>
          <p:cNvSpPr txBox="1"/>
          <p:nvPr/>
        </p:nvSpPr>
        <p:spPr>
          <a:xfrm>
            <a:off x="308967" y="1132363"/>
            <a:ext cx="77309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Вывод команды </a:t>
            </a:r>
            <a:r>
              <a:rPr lang="fr-LU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dmesg</a:t>
            </a:r>
            <a:r>
              <a:rPr lang="ru-RU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58AABD7-FB4D-463C-A371-973CE3D0C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10" y="1814415"/>
            <a:ext cx="6402774" cy="61257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C906A8-9059-4EDC-ACF7-25CF4558126F}"/>
              </a:ext>
            </a:extLst>
          </p:cNvPr>
          <p:cNvSpPr txBox="1"/>
          <p:nvPr/>
        </p:nvSpPr>
        <p:spPr>
          <a:xfrm>
            <a:off x="421610" y="2730970"/>
            <a:ext cx="615146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 помощи поиска </a:t>
            </a:r>
            <a:r>
              <a:rPr lang="fr-LU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grep</a:t>
            </a:r>
            <a:r>
              <a:rPr 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Версия ядра </a:t>
            </a:r>
            <a:r>
              <a:rPr lang="fr-L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Linux</a:t>
            </a:r>
            <a:endParaRPr lang="ru-RU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Частота процессора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Модель процессора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Объем доступной оперативной памяти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Тип обнаруженного гипервизора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Тип файловой системы корневого раздела.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Последовательность монтирования файловых систем.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2B2968-0876-4ED6-9E9D-3605AA0FE2A2}"/>
              </a:ext>
            </a:extLst>
          </p:cNvPr>
          <p:cNvSpPr txBox="1"/>
          <p:nvPr/>
        </p:nvSpPr>
        <p:spPr>
          <a:xfrm>
            <a:off x="2588341" y="450311"/>
            <a:ext cx="77309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Домашнее задание:</a:t>
            </a:r>
            <a:r>
              <a:rPr lang="ru-RU" sz="28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52D7F5A-8917-49DF-ADE3-2F9BB50907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189" y="1132363"/>
            <a:ext cx="4961255" cy="1086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41BC35A-D9BC-44F2-84F4-7D7A8DA10B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512" y="2259542"/>
            <a:ext cx="4961255" cy="510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9BC7BB1-E32A-4F94-B29B-FD11115444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511" y="2847907"/>
            <a:ext cx="4961256" cy="502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F0699BD-9B49-46AD-90DA-736E00BAAF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511" y="3411172"/>
            <a:ext cx="4961256" cy="42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2963886-2E4C-4D98-A1FC-A1BF03EB32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511" y="3895769"/>
            <a:ext cx="4961256" cy="332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2307C79-C36D-41FC-9841-001691242F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511" y="4281737"/>
            <a:ext cx="4915536" cy="25150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3617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34A5A8-70BB-4644-B146-73539BD32DD8}"/>
              </a:ext>
            </a:extLst>
          </p:cNvPr>
          <p:cNvSpPr txBox="1"/>
          <p:nvPr/>
        </p:nvSpPr>
        <p:spPr>
          <a:xfrm>
            <a:off x="2230533" y="2305615"/>
            <a:ext cx="773093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 работы:</a:t>
            </a:r>
            <a:r>
              <a:rPr lang="ru-RU" sz="28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приобретение практических навыков установки операционной системы на виртуальную машину, настройки минимально необходимых для дальнейшей работы сервисов</a:t>
            </a:r>
            <a:endParaRPr lang="ru-RU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861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34A5A8-70BB-4644-B146-73539BD32DD8}"/>
              </a:ext>
            </a:extLst>
          </p:cNvPr>
          <p:cNvSpPr txBox="1"/>
          <p:nvPr/>
        </p:nvSpPr>
        <p:spPr>
          <a:xfrm>
            <a:off x="2230533" y="556328"/>
            <a:ext cx="773093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Скачиваю виртуальную машину для Windows по ссылке в лабораторной работе №1:</a:t>
            </a:r>
            <a:endParaRPr lang="ru-RU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0B2BEF1-3803-4D47-AE1C-FAD0CA9E3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88" y="1842053"/>
            <a:ext cx="6216223" cy="445961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48663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34A5A8-70BB-4644-B146-73539BD32DD8}"/>
              </a:ext>
            </a:extLst>
          </p:cNvPr>
          <p:cNvSpPr txBox="1"/>
          <p:nvPr/>
        </p:nvSpPr>
        <p:spPr>
          <a:xfrm>
            <a:off x="2230533" y="556328"/>
            <a:ext cx="77309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Приступаю к установке:</a:t>
            </a:r>
            <a:endParaRPr lang="ru-RU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219C1D8-8ED8-43D4-A8CF-444B2EF73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548" y="1633013"/>
            <a:ext cx="5542901" cy="425095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094746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34A5A8-70BB-4644-B146-73539BD32DD8}"/>
              </a:ext>
            </a:extLst>
          </p:cNvPr>
          <p:cNvSpPr txBox="1"/>
          <p:nvPr/>
        </p:nvSpPr>
        <p:spPr>
          <a:xfrm>
            <a:off x="2230533" y="556328"/>
            <a:ext cx="77309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Создаю виртуальную машину и запускаю её:</a:t>
            </a:r>
            <a:endParaRPr lang="ru-RU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E346AD5-D56B-41A4-9E81-B46E53B9A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380" y="2254322"/>
            <a:ext cx="5087620" cy="300545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C994946-464D-4C1D-A212-9B9C13DA9C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47910"/>
            <a:ext cx="5419530" cy="481828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730869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34A5A8-70BB-4644-B146-73539BD32DD8}"/>
              </a:ext>
            </a:extLst>
          </p:cNvPr>
          <p:cNvSpPr txBox="1"/>
          <p:nvPr/>
        </p:nvSpPr>
        <p:spPr>
          <a:xfrm>
            <a:off x="2230533" y="556328"/>
            <a:ext cx="773093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Скачиваю дистрибутив </a:t>
            </a:r>
            <a:r>
              <a:rPr lang="ru-RU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Fedora</a:t>
            </a:r>
            <a:r>
              <a:rPr lang="ru-RU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по ссылке в лабораторной работе №1:</a:t>
            </a:r>
            <a:endParaRPr lang="ru-RU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9BDB099-DCC2-4676-A7E3-1275F2AD7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347" y="2426873"/>
            <a:ext cx="7485305" cy="200425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937755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34A5A8-70BB-4644-B146-73539BD32DD8}"/>
              </a:ext>
            </a:extLst>
          </p:cNvPr>
          <p:cNvSpPr txBox="1"/>
          <p:nvPr/>
        </p:nvSpPr>
        <p:spPr>
          <a:xfrm>
            <a:off x="2230533" y="556328"/>
            <a:ext cx="77309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Устанавливаю </a:t>
            </a:r>
            <a:r>
              <a:rPr lang="fr-LU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Fedora</a:t>
            </a:r>
            <a:r>
              <a:rPr lang="fr-LU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EF392C4-47F3-4F33-8C61-75F8F8000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787" y="1558235"/>
            <a:ext cx="5940425" cy="41656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779676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34A5A8-70BB-4644-B146-73539BD32DD8}"/>
              </a:ext>
            </a:extLst>
          </p:cNvPr>
          <p:cNvSpPr txBox="1"/>
          <p:nvPr/>
        </p:nvSpPr>
        <p:spPr>
          <a:xfrm>
            <a:off x="2230533" y="556328"/>
            <a:ext cx="77309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Изымаю диск из привода:</a:t>
            </a:r>
            <a:endParaRPr lang="ru-RU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9611DCC-3098-4B6A-BF7D-0CF5F3C94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51" y="1958968"/>
            <a:ext cx="11146497" cy="294006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533357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34A5A8-70BB-4644-B146-73539BD32DD8}"/>
              </a:ext>
            </a:extLst>
          </p:cNvPr>
          <p:cNvSpPr txBox="1"/>
          <p:nvPr/>
        </p:nvSpPr>
        <p:spPr>
          <a:xfrm>
            <a:off x="2230533" y="556328"/>
            <a:ext cx="77309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Устанавливаю имя и пароль пользователя:</a:t>
            </a:r>
            <a:endParaRPr lang="ru-RU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CB3B463-33C7-4FA2-9E21-4F3A0FFF2A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62" y="1885042"/>
            <a:ext cx="5420138" cy="308791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F28E0F4-8567-4C8C-94A5-A3736BE10A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28415"/>
            <a:ext cx="4479235" cy="449822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8639658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197</Words>
  <Application>Microsoft Office PowerPoint</Application>
  <PresentationFormat>Широкоэкранный</PresentationFormat>
  <Paragraphs>31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Дарья</dc:creator>
  <cp:lastModifiedBy>Дарья</cp:lastModifiedBy>
  <cp:revision>1</cp:revision>
  <dcterms:created xsi:type="dcterms:W3CDTF">2022-04-21T11:53:27Z</dcterms:created>
  <dcterms:modified xsi:type="dcterms:W3CDTF">2022-04-21T12:18:07Z</dcterms:modified>
</cp:coreProperties>
</file>