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E51"/>
    <a:srgbClr val="929397"/>
    <a:srgbClr val="666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28" y="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5FB12-99F2-4AAF-A38E-8DFBECC62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9E9D37-C012-4D00-8B54-92C08FB59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930B55-CB26-4721-AB5B-AB67506A9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805F-723C-41BF-8F88-570A0CBBA999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46EE20-5BD5-4B2C-B5CD-79FB74B9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B56FC4-3512-4166-8AAC-06C05CA5E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FBC2-BF54-4DA8-A35E-89CEAFA29C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52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B02CE-756A-4DE2-90CD-F1163050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3261E5-89D3-4587-A44B-2BE9A6798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B2B98D-8616-4413-959A-E72D25E6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805F-723C-41BF-8F88-570A0CBBA999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0F4F77-9C80-49A6-AC1F-DF44D84E4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DC9718-865E-4A99-AA3F-20C0F2A9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FBC2-BF54-4DA8-A35E-89CEAFA29C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46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A8A300-24E0-426D-973D-FF400D1FD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78B73A-0389-49A7-93DC-158D25AC5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27998D-5131-4955-92CE-4AA750515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805F-723C-41BF-8F88-570A0CBBA999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CEA953-EC43-495C-A39A-2BB01A8C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C80C81-5645-4B9E-8EB6-9036D194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FBC2-BF54-4DA8-A35E-89CEAFA29C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94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78EAB-ECCC-4668-AD37-33282648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819B5D-AF73-4106-AB0F-5934FDC33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A80CEA-5477-47D3-983F-CA046064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805F-723C-41BF-8F88-570A0CBBA999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7F857C-3A06-4B56-96E4-408D944D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959CB5-D4D9-4961-B11E-15AB5400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FBC2-BF54-4DA8-A35E-89CEAFA29C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76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C6970C-4087-4DEA-B172-5AD699CAD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AE190D-7686-41D6-892D-8F607BAED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347B77-E6C9-487F-910E-DBA9BCAC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805F-723C-41BF-8F88-570A0CBBA999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A79FCD-176B-418C-BDEB-D544CBC3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BC4651-E047-42F8-8FBD-84248362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FBC2-BF54-4DA8-A35E-89CEAFA29C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05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AA9AA-1374-4959-958B-E0AF254E9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801AB9-4D20-42E4-9B8D-1EDD4A3F1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3B9844-5A5A-4D0F-B7D2-F1D4C59AF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529CF3-1646-4FBF-B41F-10C35B2C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805F-723C-41BF-8F88-570A0CBBA999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62BBBB-9FDA-48B3-9F56-B061EE55B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EE089B-0DC9-4D0E-B77F-B7DABD33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FBC2-BF54-4DA8-A35E-89CEAFA29C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26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93AA8-D4FD-4F9F-8546-E2D28A277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148937-ADAD-417B-B753-DAA1457DA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AE4AE7-438F-4712-88BB-19100C656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5E76776-0AC2-4F05-8E69-18FB0575D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B9AAF3C-B079-4DEE-A7F3-491D03BA4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860439B-B1BF-4E8E-B96F-B06174B1B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805F-723C-41BF-8F88-570A0CBBA999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19DEFA4-DC35-4A72-81C3-C64248DA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5B5F8E8-1230-4C56-9B4F-87E685D1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FBC2-BF54-4DA8-A35E-89CEAFA29C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71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F6B9F-0510-4639-BD6A-EC20DC79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13F7057-E424-43E1-8578-1E7C0863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805F-723C-41BF-8F88-570A0CBBA999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0E1E5D-4AFC-48A5-B429-9CEEB654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F77BA6-C56F-4899-98FE-029045D6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FBC2-BF54-4DA8-A35E-89CEAFA29C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07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5AB97A-80D9-4331-8A3A-01584280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805F-723C-41BF-8F88-570A0CBBA999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6693F86-F1FF-43ED-BB33-7A6230177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3ABB8B-EE2E-498B-BC4B-181C71D4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FBC2-BF54-4DA8-A35E-89CEAFA29C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9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68D57-8E69-425C-9097-29120E603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BB6FD0-64D2-4554-BD12-E1C942BD1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FF5481-01C8-41AF-A3C4-1A1C479C6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1524AC-1634-4005-8E17-9F5A43708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805F-723C-41BF-8F88-570A0CBBA999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738C04-344B-42A2-8DD9-A5F85E86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E8BDF0-D4C0-447A-9015-5BB5C230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FBC2-BF54-4DA8-A35E-89CEAFA29C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62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2F401D-3402-4299-8EFA-B1596FF3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C5CF5AE-5749-40E2-BEF9-26792711B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6209C8-1EF4-4A6B-8C99-F84204751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A902B4-9D06-4012-AD5A-7B2F3F49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805F-723C-41BF-8F88-570A0CBBA999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475E26-4DA9-45E6-8A19-9694A970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1B3379-0743-4FD3-9B13-5AACB349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FBC2-BF54-4DA8-A35E-89CEAFA29C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44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93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B87FA3-9165-41E3-BB50-6773D7B6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A86A82-7522-413D-AB60-1A6E5FF37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16F76F-8363-4B1A-81D3-460C7D29A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E805F-723C-41BF-8F88-570A0CBBA999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37E263-DF53-4A4C-9B39-CC4CC6208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5790D3-7837-4FDB-91C8-97DA000FD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AFBC2-BF54-4DA8-A35E-89CEAFA29C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30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34A5A8-70BB-4644-B146-73539BD32DD8}"/>
              </a:ext>
            </a:extLst>
          </p:cNvPr>
          <p:cNvSpPr txBox="1"/>
          <p:nvPr/>
        </p:nvSpPr>
        <p:spPr>
          <a:xfrm>
            <a:off x="2738284" y="755839"/>
            <a:ext cx="67154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РОССИЙСКИЙ УНИВЕРСИТЕТ ДРУЖБЫ НАРОДОВ</a:t>
            </a:r>
            <a:endParaRPr lang="ru-RU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Факультет физико-математических и естественных наук</a:t>
            </a:r>
            <a:endParaRPr lang="ru-RU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Кафедра прикладной информатики и теории вероятностей</a:t>
            </a:r>
            <a:endParaRPr lang="ru-RU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D0E56-79F6-495C-A562-50F25269E8C2}"/>
              </a:ext>
            </a:extLst>
          </p:cNvPr>
          <p:cNvSpPr txBox="1"/>
          <p:nvPr/>
        </p:nvSpPr>
        <p:spPr>
          <a:xfrm>
            <a:off x="3048000" y="257650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ОТЧЕТ</a:t>
            </a:r>
            <a:br>
              <a:rPr lang="ru-R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ЛАБОРАТОРНОЙ РАБОТЕ №2</a:t>
            </a:r>
            <a:endParaRPr lang="ru-RU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1800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дисциплина: Операционные системы</a:t>
            </a:r>
            <a:endParaRPr lang="ru-RU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2AA875-C4C1-46DA-8168-30C3344F2BF5}"/>
              </a:ext>
            </a:extLst>
          </p:cNvPr>
          <p:cNvSpPr txBox="1"/>
          <p:nvPr/>
        </p:nvSpPr>
        <p:spPr>
          <a:xfrm>
            <a:off x="5108070" y="4889243"/>
            <a:ext cx="67154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70960"/>
            <a:r>
              <a:rPr lang="ru-R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Студент</a:t>
            </a:r>
            <a:r>
              <a:rPr lang="ru-RU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Доленко Дарья</a:t>
            </a:r>
            <a:endParaRPr lang="ru-RU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870960"/>
            <a:r>
              <a:rPr lang="ru-R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Группа</a:t>
            </a:r>
            <a:r>
              <a:rPr lang="ru-RU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НБИбд-01-21</a:t>
            </a:r>
            <a:endParaRPr lang="ru-RU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870960"/>
            <a:r>
              <a:rPr lang="ru-RU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Ст.билет</a:t>
            </a:r>
            <a:r>
              <a:rPr lang="ru-R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№:</a:t>
            </a:r>
            <a:r>
              <a:rPr lang="ru-RU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1032211210</a:t>
            </a:r>
            <a:endParaRPr lang="ru-RU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EE530-F74D-4F88-B82B-A5095CCC1A23}"/>
              </a:ext>
            </a:extLst>
          </p:cNvPr>
          <p:cNvSpPr txBox="1"/>
          <p:nvPr/>
        </p:nvSpPr>
        <p:spPr>
          <a:xfrm>
            <a:off x="3048000" y="596648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Москва</a:t>
            </a:r>
          </a:p>
          <a:p>
            <a:pPr algn="ctr"/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2022 г.</a:t>
            </a:r>
          </a:p>
        </p:txBody>
      </p:sp>
    </p:spTree>
    <p:extLst>
      <p:ext uri="{BB962C8B-B14F-4D97-AF65-F5344CB8AC3E}">
        <p14:creationId xmlns:p14="http://schemas.microsoft.com/office/powerpoint/2010/main" val="4001045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988491-722E-4087-AA66-BB26F484A435}"/>
              </a:ext>
            </a:extLst>
          </p:cNvPr>
          <p:cNvSpPr txBox="1"/>
          <p:nvPr/>
        </p:nvSpPr>
        <p:spPr>
          <a:xfrm>
            <a:off x="1828800" y="390608"/>
            <a:ext cx="8534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Настраиваю автоматические подписи коммитов </a:t>
            </a:r>
            <a:r>
              <a:rPr lang="ru-R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3A84AA4-3681-48CF-B305-E2AE994E2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31" y="2667000"/>
            <a:ext cx="11981737" cy="15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59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C4E501-1D13-402E-8BAA-66E8998BC4E6}"/>
              </a:ext>
            </a:extLst>
          </p:cNvPr>
          <p:cNvSpPr txBox="1"/>
          <p:nvPr/>
        </p:nvSpPr>
        <p:spPr>
          <a:xfrm>
            <a:off x="1828800" y="390608"/>
            <a:ext cx="8534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Настраиваю </a:t>
            </a:r>
            <a:r>
              <a:rPr lang="fr-L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gh</a:t>
            </a:r>
            <a:r>
              <a:rPr lang="fr-L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D787975-D694-4F13-AC73-C786AFC13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245" y="2150607"/>
            <a:ext cx="9457510" cy="35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22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C4E501-1D13-402E-8BAA-66E8998BC4E6}"/>
              </a:ext>
            </a:extLst>
          </p:cNvPr>
          <p:cNvSpPr txBox="1"/>
          <p:nvPr/>
        </p:nvSpPr>
        <p:spPr>
          <a:xfrm>
            <a:off x="1828800" y="390608"/>
            <a:ext cx="8534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Создаю репозиторий курса на основе рабочего пространства: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D24AA2-94A5-4CEC-9D08-93BBAC2DD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982" y="2070031"/>
            <a:ext cx="9854036" cy="395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92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34A5A8-70BB-4644-B146-73539BD32DD8}"/>
              </a:ext>
            </a:extLst>
          </p:cNvPr>
          <p:cNvSpPr txBox="1"/>
          <p:nvPr/>
        </p:nvSpPr>
        <p:spPr>
          <a:xfrm>
            <a:off x="2230533" y="2305615"/>
            <a:ext cx="773093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Вывод: </a:t>
            </a:r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выполнения данной лабораторно работы я изучила идеологию и применение средств контроля версий, а также освоила умение по работе с </a:t>
            </a:r>
            <a:r>
              <a:rPr lang="ru-RU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34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34A5A8-70BB-4644-B146-73539BD32DD8}"/>
              </a:ext>
            </a:extLst>
          </p:cNvPr>
          <p:cNvSpPr txBox="1"/>
          <p:nvPr/>
        </p:nvSpPr>
        <p:spPr>
          <a:xfrm>
            <a:off x="2230533" y="2305615"/>
            <a:ext cx="77309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работы: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Изучение идеологии и применения средств контроля версия; освоение умений по работе с </a:t>
            </a:r>
            <a:r>
              <a:rPr lang="ru-R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6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4DAC98-C6C9-4C71-898F-0F6E5D447F23}"/>
              </a:ext>
            </a:extLst>
          </p:cNvPr>
          <p:cNvSpPr txBox="1"/>
          <p:nvPr/>
        </p:nvSpPr>
        <p:spPr>
          <a:xfrm>
            <a:off x="106017" y="258901"/>
            <a:ext cx="1197996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Настраиваю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создаю учетную запись на https://github.com.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 на сайте не прогрузилась на компьютере: я произвела её с телефона.</a:t>
            </a:r>
          </a:p>
          <a:p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Устанавливаю </a:t>
            </a:r>
            <a:r>
              <a:rPr lang="ru-RU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git-flow</a:t>
            </a: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Fedora</a:t>
            </a: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Linux: это программное обеспечение удалено из репозитория, необходимо устанавливать его вручную с помощью команд: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ru-RU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wget</a:t>
            </a: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ru-RU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no-check-certificate</a:t>
            </a: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-q https://raw.github.com/petervanderdoes/gitflow/develop/contrib/gitflow-installer.sh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+x gitflow-installer.sh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./gitflow-installer.sh </a:t>
            </a:r>
            <a:r>
              <a:rPr lang="ru-RU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stable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399F4F-18BD-496E-93D9-07CED09E8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991" y="2674509"/>
            <a:ext cx="7004956" cy="3924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866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5CB1A5-8828-4ED7-8F9F-ED8195B35CDC}"/>
              </a:ext>
            </a:extLst>
          </p:cNvPr>
          <p:cNvSpPr txBox="1"/>
          <p:nvPr/>
        </p:nvSpPr>
        <p:spPr>
          <a:xfrm>
            <a:off x="1431235" y="657496"/>
            <a:ext cx="107607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Устанавливаю </a:t>
            </a:r>
            <a:r>
              <a:rPr lang="fr-LU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gh</a:t>
            </a:r>
            <a:r>
              <a:rPr lang="fr-L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fr-LU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Fedora</a:t>
            </a:r>
            <a:r>
              <a:rPr lang="fr-L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Linux </a:t>
            </a:r>
            <a:r>
              <a:rPr lang="ru-R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 помощи команды </a:t>
            </a:r>
            <a:r>
              <a:rPr lang="fr-LU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fr-L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LU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dnf</a:t>
            </a:r>
            <a:r>
              <a:rPr lang="fr-L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LU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fr-L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LU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gh</a:t>
            </a:r>
            <a:r>
              <a:rPr lang="fr-L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905895-6837-48B8-83A2-B7786B373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73" y="3010389"/>
            <a:ext cx="11332654" cy="8372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264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D4A3EC-F05A-48A6-9BBF-9D67B825597C}"/>
              </a:ext>
            </a:extLst>
          </p:cNvPr>
          <p:cNvSpPr txBox="1"/>
          <p:nvPr/>
        </p:nvSpPr>
        <p:spPr>
          <a:xfrm>
            <a:off x="642729" y="239286"/>
            <a:ext cx="1081377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tabLst>
                <a:tab pos="3594100" algn="l"/>
              </a:tabLst>
            </a:pP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Произвожу базовую настройку </a:t>
            </a:r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3594100" algn="l"/>
              </a:tabLst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Задаю имя и </a:t>
            </a:r>
            <a:r>
              <a:rPr lang="ru-RU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</a:t>
            </a: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владельца репозитория при помощи команд:</a:t>
            </a:r>
          </a:p>
          <a:p>
            <a:pPr marL="325438" indent="747713" algn="just">
              <a:tabLst>
                <a:tab pos="3594100" algn="l"/>
              </a:tabLst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 config --global user.name "Name Surname"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5438" indent="747713" algn="just">
              <a:tabLst>
                <a:tab pos="3594100" algn="l"/>
              </a:tabLst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 config --global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user.email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"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work@mail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3594100" algn="l"/>
              </a:tabLst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Настраиваю utf-8 в выводе сообщений </a:t>
            </a:r>
            <a:r>
              <a:rPr lang="ru-RU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при помощи команды:</a:t>
            </a:r>
          </a:p>
          <a:p>
            <a:pPr marL="325438" indent="747713" algn="just">
              <a:tabLst>
                <a:tab pos="3594100" algn="l"/>
              </a:tabLst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 config --global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core.quotepath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false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3594100" algn="l"/>
              </a:tabLst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Настраиваю верификацию и подписание коммитов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задаю имя начальной ветки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master</a:t>
            </a: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при помощи команды:</a:t>
            </a:r>
          </a:p>
          <a:p>
            <a:pPr marL="325438" indent="747713" algn="just">
              <a:tabLst>
                <a:tab pos="3594100" algn="l"/>
              </a:tabLst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 config --global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init.defaultBranch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master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3594100" algn="l"/>
              </a:tabLst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Настраиваю параметр </a:t>
            </a:r>
            <a:r>
              <a:rPr lang="ru-RU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autocrlf</a:t>
            </a: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при помощи команды:</a:t>
            </a:r>
          </a:p>
          <a:p>
            <a:pPr marL="325438" indent="747713" algn="just">
              <a:tabLst>
                <a:tab pos="3594100" algn="l"/>
              </a:tabLst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 config --global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core.autocrlf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input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3594100" algn="l"/>
              </a:tabLst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Настраиваю параметр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safe</a:t>
            </a:r>
            <a:r>
              <a:rPr lang="ru-RU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crlf</a:t>
            </a: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при помощи команды:</a:t>
            </a:r>
          </a:p>
          <a:p>
            <a:pPr marL="325438" indent="747713" algn="just">
              <a:tabLst>
                <a:tab pos="3594100" algn="l"/>
              </a:tabLst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 config --global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core.safecrlf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warn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918B8E-DCD9-48CB-9567-3EDCE7C0B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04" y="4572000"/>
            <a:ext cx="9986626" cy="18268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257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5E012A-67DE-4820-8737-E1AE46B4BF18}"/>
              </a:ext>
            </a:extLst>
          </p:cNvPr>
          <p:cNvSpPr txBox="1"/>
          <p:nvPr/>
        </p:nvSpPr>
        <p:spPr>
          <a:xfrm>
            <a:off x="3048000" y="56321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 алгоритму </a:t>
            </a:r>
            <a:r>
              <a:rPr lang="ru-R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r>
              <a:rPr lang="ru-R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создаю ключи </a:t>
            </a:r>
            <a:r>
              <a:rPr lang="ru-R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ru-R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E635D6-789B-46FD-9F72-171251D1A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50" y="1709695"/>
            <a:ext cx="7234742" cy="4585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6850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15967A-AE4D-4649-BF3D-BB44320C8201}"/>
              </a:ext>
            </a:extLst>
          </p:cNvPr>
          <p:cNvSpPr txBox="1"/>
          <p:nvPr/>
        </p:nvSpPr>
        <p:spPr>
          <a:xfrm>
            <a:off x="3048000" y="40570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Генерирую ключ </a:t>
            </a:r>
            <a:r>
              <a:rPr lang="fr-L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pgp</a:t>
            </a:r>
            <a:r>
              <a:rPr lang="fr-L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F6AD24-5C7D-44AB-BF48-500CA36C84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34" b="11634"/>
          <a:stretch/>
        </p:blipFill>
        <p:spPr bwMode="auto">
          <a:xfrm>
            <a:off x="918052" y="1340731"/>
            <a:ext cx="6794713" cy="35347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343E70-CB4A-4260-BF05-F421C72391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7"/>
          <a:stretch/>
        </p:blipFill>
        <p:spPr bwMode="auto">
          <a:xfrm>
            <a:off x="5883965" y="3067517"/>
            <a:ext cx="5711687" cy="36158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0455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179B667-9A06-4127-A66F-4FAD8C12E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11" y="297843"/>
            <a:ext cx="8303343" cy="262812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4D4073-5EDB-4BDA-9F4C-74C760BF6DEC}"/>
              </a:ext>
            </a:extLst>
          </p:cNvPr>
          <p:cNvSpPr txBox="1"/>
          <p:nvPr/>
        </p:nvSpPr>
        <p:spPr>
          <a:xfrm>
            <a:off x="6319561" y="29784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Добавляю ключ </a:t>
            </a:r>
            <a:r>
              <a:rPr lang="ru-R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pgp</a:t>
            </a:r>
            <a:r>
              <a:rPr lang="ru-R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AA3E92-D22E-424D-9E05-D08A3807E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11" y="2948820"/>
            <a:ext cx="6392817" cy="3417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DCF0D8-E216-478B-BD50-DC4CE813F3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291" y="2108975"/>
            <a:ext cx="4962540" cy="2118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8D4C13-2C09-4152-9BF9-45C8DBBB579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84"/>
          <a:stretch/>
        </p:blipFill>
        <p:spPr bwMode="auto">
          <a:xfrm>
            <a:off x="3706121" y="4759517"/>
            <a:ext cx="7251959" cy="19474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0464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FC5B32-1464-40E8-BAED-D5BFC3135526}"/>
              </a:ext>
            </a:extLst>
          </p:cNvPr>
          <p:cNvSpPr txBox="1"/>
          <p:nvPr/>
        </p:nvSpPr>
        <p:spPr>
          <a:xfrm>
            <a:off x="3048000" y="27133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Добавляю ключ </a:t>
            </a:r>
            <a:r>
              <a:rPr lang="ru-R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ru-R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AB02D1-011D-4380-A9CF-B23657436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70" y="1093544"/>
            <a:ext cx="10385259" cy="424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3ECE71-18D4-43E8-AD2B-1A46C9333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299" y="1903206"/>
            <a:ext cx="7681402" cy="41032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27246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343</Words>
  <Application>Microsoft Office PowerPoint</Application>
  <PresentationFormat>Широкоэкранный</PresentationFormat>
  <Paragraphs>40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Дарья</dc:creator>
  <cp:lastModifiedBy>Дарья</cp:lastModifiedBy>
  <cp:revision>2</cp:revision>
  <dcterms:created xsi:type="dcterms:W3CDTF">2022-04-21T11:53:27Z</dcterms:created>
  <dcterms:modified xsi:type="dcterms:W3CDTF">2022-04-23T07:55:43Z</dcterms:modified>
</cp:coreProperties>
</file>