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5D0-3011-4BD5-9C4C-4E7D238B7A5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4BF2D341-F174-459B-84BB-BCE130340318}">
      <dgm:prSet phldrT="[Texto]"/>
      <dgm:spPr/>
      <dgm:t>
        <a:bodyPr/>
        <a:lstStyle/>
        <a:p>
          <a:r>
            <a:rPr lang="en-US" dirty="0" err="1"/>
            <a:t>Dirección</a:t>
          </a:r>
          <a:endParaRPr lang="en-GB" dirty="0"/>
        </a:p>
      </dgm:t>
    </dgm:pt>
    <dgm:pt modelId="{040F0F0C-B575-4985-AA48-1069624A37C8}" type="parTrans" cxnId="{625F675E-912D-419A-A27C-896D013A947F}">
      <dgm:prSet/>
      <dgm:spPr/>
      <dgm:t>
        <a:bodyPr/>
        <a:lstStyle/>
        <a:p>
          <a:endParaRPr lang="en-GB"/>
        </a:p>
      </dgm:t>
    </dgm:pt>
    <dgm:pt modelId="{81D43E6C-8122-4B6E-BA5B-5A62FA0758DC}" type="sibTrans" cxnId="{625F675E-912D-419A-A27C-896D013A947F}">
      <dgm:prSet/>
      <dgm:spPr/>
      <dgm:t>
        <a:bodyPr/>
        <a:lstStyle/>
        <a:p>
          <a:r>
            <a:rPr lang="en-US" dirty="0"/>
            <a:t>21</a:t>
          </a:r>
          <a:endParaRPr lang="en-GB" dirty="0"/>
        </a:p>
      </dgm:t>
    </dgm:pt>
    <dgm:pt modelId="{E0B2D85C-1907-4B92-BA95-53D9285973D1}">
      <dgm:prSet phldrT="[Texto]"/>
      <dgm:spPr/>
      <dgm:t>
        <a:bodyPr/>
        <a:lstStyle/>
        <a:p>
          <a:r>
            <a:rPr lang="en-US" dirty="0"/>
            <a:t>Subdirección de </a:t>
          </a:r>
          <a:r>
            <a:rPr lang="en-US" dirty="0" err="1"/>
            <a:t>Aseguramiento</a:t>
          </a:r>
          <a:r>
            <a:rPr lang="en-US" dirty="0"/>
            <a:t> y </a:t>
          </a:r>
          <a:r>
            <a:rPr lang="en-US" dirty="0" err="1"/>
            <a:t>Transporte</a:t>
          </a:r>
          <a:endParaRPr lang="en-GB" dirty="0"/>
        </a:p>
      </dgm:t>
    </dgm:pt>
    <dgm:pt modelId="{264B0BB7-0550-4A9E-9995-E8EA378323FD}" type="parTrans" cxnId="{E8F06649-7CA9-45BD-AF5A-B09E260922E2}">
      <dgm:prSet/>
      <dgm:spPr/>
      <dgm:t>
        <a:bodyPr/>
        <a:lstStyle/>
        <a:p>
          <a:endParaRPr lang="en-GB"/>
        </a:p>
      </dgm:t>
    </dgm:pt>
    <dgm:pt modelId="{C724DB88-55D3-495D-828F-6F4B90FCAA5A}" type="sibTrans" cxnId="{E8F06649-7CA9-45BD-AF5A-B09E260922E2}">
      <dgm:prSet/>
      <dgm:spPr/>
      <dgm:t>
        <a:bodyPr/>
        <a:lstStyle/>
        <a:p>
          <a:r>
            <a:rPr lang="en-US" dirty="0"/>
            <a:t>36</a:t>
          </a:r>
          <a:endParaRPr lang="en-GB" dirty="0"/>
        </a:p>
      </dgm:t>
    </dgm:pt>
    <dgm:pt modelId="{87696710-19EF-4A89-9439-41A7A6222FB4}">
      <dgm:prSet phldrT="[Texto]"/>
      <dgm:spPr/>
      <dgm:t>
        <a:bodyPr/>
        <a:lstStyle/>
        <a:p>
          <a:r>
            <a:rPr lang="en-US" dirty="0"/>
            <a:t>Subdirección de </a:t>
          </a:r>
          <a:r>
            <a:rPr lang="en-US" dirty="0" err="1"/>
            <a:t>Contabilidad</a:t>
          </a:r>
          <a:r>
            <a:rPr lang="en-US" dirty="0"/>
            <a:t> y </a:t>
          </a:r>
          <a:r>
            <a:rPr lang="en-US" dirty="0" err="1"/>
            <a:t>Finanzas</a:t>
          </a:r>
          <a:endParaRPr lang="en-GB" dirty="0"/>
        </a:p>
      </dgm:t>
    </dgm:pt>
    <dgm:pt modelId="{71F1180C-9FF8-4BD5-830D-397922510D14}" type="parTrans" cxnId="{CADE6AFB-3D89-4713-8ED5-A60CD7DC0A56}">
      <dgm:prSet/>
      <dgm:spPr/>
      <dgm:t>
        <a:bodyPr/>
        <a:lstStyle/>
        <a:p>
          <a:endParaRPr lang="en-GB"/>
        </a:p>
      </dgm:t>
    </dgm:pt>
    <dgm:pt modelId="{BFD3C463-1E13-4B69-8313-F4D181329CAE}" type="sibTrans" cxnId="{CADE6AFB-3D89-4713-8ED5-A60CD7DC0A56}">
      <dgm:prSet/>
      <dgm:spPr/>
      <dgm:t>
        <a:bodyPr/>
        <a:lstStyle/>
        <a:p>
          <a:r>
            <a:rPr lang="en-US" dirty="0"/>
            <a:t>10</a:t>
          </a:r>
          <a:endParaRPr lang="en-GB" dirty="0"/>
        </a:p>
      </dgm:t>
    </dgm:pt>
    <dgm:pt modelId="{D2FD9C22-261B-4F6E-8987-381D20C45C77}">
      <dgm:prSet phldrT="[Texto]"/>
      <dgm:spPr/>
      <dgm:t>
        <a:bodyPr/>
        <a:lstStyle/>
        <a:p>
          <a:r>
            <a:rPr lang="en-US" dirty="0"/>
            <a:t>Subdirección de Capital Humano</a:t>
          </a:r>
          <a:endParaRPr lang="en-GB" dirty="0"/>
        </a:p>
      </dgm:t>
    </dgm:pt>
    <dgm:pt modelId="{2594D8B7-DCE7-409C-891A-22C4180A7D85}" type="parTrans" cxnId="{8257942C-FE3B-4002-AEDC-7298892BCCDF}">
      <dgm:prSet/>
      <dgm:spPr/>
      <dgm:t>
        <a:bodyPr/>
        <a:lstStyle/>
        <a:p>
          <a:endParaRPr lang="en-GB"/>
        </a:p>
      </dgm:t>
    </dgm:pt>
    <dgm:pt modelId="{0E769615-C095-4F4B-B072-DFDB3F00FFA4}" type="sibTrans" cxnId="{8257942C-FE3B-4002-AEDC-7298892BCCDF}">
      <dgm:prSet/>
      <dgm:spPr/>
      <dgm:t>
        <a:bodyPr/>
        <a:lstStyle/>
        <a:p>
          <a:r>
            <a:rPr lang="en-US" dirty="0"/>
            <a:t>4</a:t>
          </a:r>
          <a:endParaRPr lang="en-GB" dirty="0"/>
        </a:p>
      </dgm:t>
    </dgm:pt>
    <dgm:pt modelId="{2ECC77C6-9E28-45D2-AE7A-8B49B620E3EF}">
      <dgm:prSet phldrT="[Texto]"/>
      <dgm:spPr/>
      <dgm:t>
        <a:bodyPr/>
        <a:lstStyle/>
        <a:p>
          <a:r>
            <a:rPr lang="en-US" dirty="0"/>
            <a:t>Subdirección </a:t>
          </a:r>
          <a:r>
            <a:rPr lang="en-US" dirty="0" err="1"/>
            <a:t>Comercial</a:t>
          </a:r>
          <a:endParaRPr lang="en-GB" dirty="0"/>
        </a:p>
      </dgm:t>
    </dgm:pt>
    <dgm:pt modelId="{CA7F091D-DC41-4E8A-B2E6-75D54D35CD0B}" type="parTrans" cxnId="{75C8417D-85D0-4A91-85D3-D12A61B27FBC}">
      <dgm:prSet/>
      <dgm:spPr/>
      <dgm:t>
        <a:bodyPr/>
        <a:lstStyle/>
        <a:p>
          <a:endParaRPr lang="en-GB"/>
        </a:p>
      </dgm:t>
    </dgm:pt>
    <dgm:pt modelId="{C4DA7644-AE12-49CD-9FB6-2298EFA82089}" type="sibTrans" cxnId="{75C8417D-85D0-4A91-85D3-D12A61B27FBC}">
      <dgm:prSet/>
      <dgm:spPr/>
      <dgm:t>
        <a:bodyPr/>
        <a:lstStyle/>
        <a:p>
          <a:r>
            <a:rPr lang="en-US" dirty="0"/>
            <a:t>10</a:t>
          </a:r>
          <a:endParaRPr lang="en-GB" dirty="0"/>
        </a:p>
      </dgm:t>
    </dgm:pt>
    <dgm:pt modelId="{159935CC-42E7-498A-97FA-5B5DACF926BF}" type="asst">
      <dgm:prSet/>
      <dgm:spPr/>
      <dgm:t>
        <a:bodyPr/>
        <a:lstStyle/>
        <a:p>
          <a:endParaRPr lang="en-GB" dirty="0"/>
        </a:p>
      </dgm:t>
    </dgm:pt>
    <dgm:pt modelId="{01F259C3-EE5E-4558-907E-22AB1E620F94}" type="parTrans" cxnId="{B9075FDB-C111-4487-9FC7-F4642F604562}">
      <dgm:prSet/>
      <dgm:spPr/>
      <dgm:t>
        <a:bodyPr/>
        <a:lstStyle/>
        <a:p>
          <a:endParaRPr lang="en-GB"/>
        </a:p>
      </dgm:t>
    </dgm:pt>
    <dgm:pt modelId="{1F240BEA-74EB-46C3-BCA3-9558B97B1E4F}" type="sibTrans" cxnId="{B9075FDB-C111-4487-9FC7-F4642F604562}">
      <dgm:prSet/>
      <dgm:spPr/>
      <dgm:t>
        <a:bodyPr/>
        <a:lstStyle/>
        <a:p>
          <a:endParaRPr lang="en-GB"/>
        </a:p>
      </dgm:t>
    </dgm:pt>
    <dgm:pt modelId="{F7C49AA2-49B9-4C34-BB8F-14BBBBE98E4C}" type="asst">
      <dgm:prSet/>
      <dgm:spPr/>
      <dgm:t>
        <a:bodyPr/>
        <a:lstStyle/>
        <a:p>
          <a:endParaRPr lang="en-GB"/>
        </a:p>
      </dgm:t>
    </dgm:pt>
    <dgm:pt modelId="{DDAFE1A0-B27A-40B0-BB4E-3C882E909D1B}" type="parTrans" cxnId="{07CED115-F642-4B0B-B8A9-33D9378700FD}">
      <dgm:prSet/>
      <dgm:spPr/>
      <dgm:t>
        <a:bodyPr/>
        <a:lstStyle/>
        <a:p>
          <a:endParaRPr lang="en-GB"/>
        </a:p>
      </dgm:t>
    </dgm:pt>
    <dgm:pt modelId="{A8BD2ED2-78FD-4371-9790-700DDCF6CFD6}" type="sibTrans" cxnId="{07CED115-F642-4B0B-B8A9-33D9378700FD}">
      <dgm:prSet/>
      <dgm:spPr/>
      <dgm:t>
        <a:bodyPr/>
        <a:lstStyle/>
        <a:p>
          <a:endParaRPr lang="en-GB"/>
        </a:p>
      </dgm:t>
    </dgm:pt>
    <dgm:pt modelId="{F0FB89C3-9FA7-4528-94AF-BB6160312045}" type="asst">
      <dgm:prSet/>
      <dgm:spPr/>
      <dgm:t>
        <a:bodyPr/>
        <a:lstStyle/>
        <a:p>
          <a:endParaRPr lang="en-GB"/>
        </a:p>
      </dgm:t>
    </dgm:pt>
    <dgm:pt modelId="{DED5977A-C3CE-4758-AF23-FBE7D7CED9C3}" type="parTrans" cxnId="{977E05A9-9200-4745-81FE-CAB480E3B777}">
      <dgm:prSet/>
      <dgm:spPr/>
      <dgm:t>
        <a:bodyPr/>
        <a:lstStyle/>
        <a:p>
          <a:endParaRPr lang="en-GB"/>
        </a:p>
      </dgm:t>
    </dgm:pt>
    <dgm:pt modelId="{295D0DE1-4E34-461E-AE49-D501F69E38DC}" type="sibTrans" cxnId="{977E05A9-9200-4745-81FE-CAB480E3B777}">
      <dgm:prSet/>
      <dgm:spPr/>
      <dgm:t>
        <a:bodyPr/>
        <a:lstStyle/>
        <a:p>
          <a:endParaRPr lang="en-GB"/>
        </a:p>
      </dgm:t>
    </dgm:pt>
    <dgm:pt modelId="{E4FC1863-849D-4F85-AA7A-698437EFE153}" type="asst">
      <dgm:prSet/>
      <dgm:spPr/>
      <dgm:t>
        <a:bodyPr/>
        <a:lstStyle/>
        <a:p>
          <a:endParaRPr lang="en-GB"/>
        </a:p>
      </dgm:t>
    </dgm:pt>
    <dgm:pt modelId="{6C24A3AD-54B9-43A7-8672-311CC573DDF1}" type="parTrans" cxnId="{A83646F7-8D70-4A04-996E-105B56543D91}">
      <dgm:prSet/>
      <dgm:spPr/>
      <dgm:t>
        <a:bodyPr/>
        <a:lstStyle/>
        <a:p>
          <a:endParaRPr lang="en-GB"/>
        </a:p>
      </dgm:t>
    </dgm:pt>
    <dgm:pt modelId="{0D363F02-F951-4A56-8762-EB28418373A8}" type="sibTrans" cxnId="{A83646F7-8D70-4A04-996E-105B56543D91}">
      <dgm:prSet/>
      <dgm:spPr/>
      <dgm:t>
        <a:bodyPr/>
        <a:lstStyle/>
        <a:p>
          <a:endParaRPr lang="en-GB"/>
        </a:p>
      </dgm:t>
    </dgm:pt>
    <dgm:pt modelId="{4F173012-FF8A-437A-9DA6-3EAEF361D3C1}">
      <dgm:prSet phldrT="[Texto]"/>
      <dgm:spPr/>
      <dgm:t>
        <a:bodyPr/>
        <a:lstStyle/>
        <a:p>
          <a:endParaRPr lang="en-GB" dirty="0"/>
        </a:p>
      </dgm:t>
    </dgm:pt>
    <dgm:pt modelId="{FCA3DF90-4E7B-4783-A18D-9A7B1E309EF9}" type="parTrans" cxnId="{1C4DFE6E-6265-45F8-8132-D31DCE2F1301}">
      <dgm:prSet/>
      <dgm:spPr/>
      <dgm:t>
        <a:bodyPr/>
        <a:lstStyle/>
        <a:p>
          <a:endParaRPr lang="en-GB"/>
        </a:p>
      </dgm:t>
    </dgm:pt>
    <dgm:pt modelId="{BFD0131E-7767-444F-9EBE-7AB88ED42A02}" type="sibTrans" cxnId="{1C4DFE6E-6265-45F8-8132-D31DCE2F1301}">
      <dgm:prSet/>
      <dgm:spPr/>
      <dgm:t>
        <a:bodyPr/>
        <a:lstStyle/>
        <a:p>
          <a:endParaRPr lang="en-GB"/>
        </a:p>
      </dgm:t>
    </dgm:pt>
    <dgm:pt modelId="{8550DEAC-D582-4EC5-9345-504FAB572905}" type="pres">
      <dgm:prSet presAssocID="{52EAE5D0-3011-4BD5-9C4C-4E7D238B7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B5F3F5-0715-4DDD-BDC0-D63CE885DAC0}" type="pres">
      <dgm:prSet presAssocID="{4BF2D341-F174-459B-84BB-BCE130340318}" presName="hierRoot1" presStyleCnt="0">
        <dgm:presLayoutVars>
          <dgm:hierBranch val="hang"/>
        </dgm:presLayoutVars>
      </dgm:prSet>
      <dgm:spPr/>
    </dgm:pt>
    <dgm:pt modelId="{A506F3BF-B143-4D69-8CF8-B49D2B819CE1}" type="pres">
      <dgm:prSet presAssocID="{4BF2D341-F174-459B-84BB-BCE130340318}" presName="rootComposite1" presStyleCnt="0"/>
      <dgm:spPr/>
    </dgm:pt>
    <dgm:pt modelId="{BE755E35-EF85-4A4E-A05F-A27394C54DED}" type="pres">
      <dgm:prSet presAssocID="{4BF2D341-F174-459B-84BB-BCE130340318}" presName="rootText1" presStyleLbl="node0" presStyleIdx="0" presStyleCnt="1">
        <dgm:presLayoutVars>
          <dgm:chMax/>
          <dgm:chPref val="3"/>
        </dgm:presLayoutVars>
      </dgm:prSet>
      <dgm:spPr/>
    </dgm:pt>
    <dgm:pt modelId="{F9BA1CD3-80FE-4B64-B07A-0D8928833F88}" type="pres">
      <dgm:prSet presAssocID="{4BF2D341-F174-459B-84BB-BCE130340318}" presName="titleText1" presStyleLbl="fgAcc0" presStyleIdx="0" presStyleCnt="1">
        <dgm:presLayoutVars>
          <dgm:chMax val="0"/>
          <dgm:chPref val="0"/>
        </dgm:presLayoutVars>
      </dgm:prSet>
      <dgm:spPr/>
    </dgm:pt>
    <dgm:pt modelId="{59032D02-258A-49C6-B8AA-7259D7354AA2}" type="pres">
      <dgm:prSet presAssocID="{4BF2D341-F174-459B-84BB-BCE130340318}" presName="rootConnector1" presStyleLbl="node1" presStyleIdx="0" presStyleCnt="5"/>
      <dgm:spPr/>
    </dgm:pt>
    <dgm:pt modelId="{C5AB1B1A-BCB4-47FB-9232-AD9D1F5564DC}" type="pres">
      <dgm:prSet presAssocID="{4BF2D341-F174-459B-84BB-BCE130340318}" presName="hierChild2" presStyleCnt="0"/>
      <dgm:spPr/>
    </dgm:pt>
    <dgm:pt modelId="{04DBD2AE-BE99-4029-8BFE-55ED5DA545DE}" type="pres">
      <dgm:prSet presAssocID="{71F1180C-9FF8-4BD5-830D-397922510D14}" presName="Name42" presStyleLbl="parChTrans1D2" presStyleIdx="0" presStyleCnt="9"/>
      <dgm:spPr/>
    </dgm:pt>
    <dgm:pt modelId="{517116BD-B5D7-4502-B898-875639545152}" type="pres">
      <dgm:prSet presAssocID="{87696710-19EF-4A89-9439-41A7A6222FB4}" presName="hierRoot2" presStyleCnt="0">
        <dgm:presLayoutVars>
          <dgm:hierBranch val="init"/>
        </dgm:presLayoutVars>
      </dgm:prSet>
      <dgm:spPr/>
    </dgm:pt>
    <dgm:pt modelId="{F459BFA3-F0F9-4F98-9330-1DA9E44F08A3}" type="pres">
      <dgm:prSet presAssocID="{87696710-19EF-4A89-9439-41A7A6222FB4}" presName="rootComposite" presStyleCnt="0"/>
      <dgm:spPr/>
    </dgm:pt>
    <dgm:pt modelId="{C38FFDBA-9925-4EC2-8E53-E7F202862C13}" type="pres">
      <dgm:prSet presAssocID="{87696710-19EF-4A89-9439-41A7A6222FB4}" presName="rootText" presStyleLbl="node1" presStyleIdx="0" presStyleCnt="5">
        <dgm:presLayoutVars>
          <dgm:chMax/>
          <dgm:chPref val="3"/>
        </dgm:presLayoutVars>
      </dgm:prSet>
      <dgm:spPr/>
    </dgm:pt>
    <dgm:pt modelId="{54AF7B57-992A-4D92-81BC-ECC40F2CEAD6}" type="pres">
      <dgm:prSet presAssocID="{87696710-19EF-4A89-9439-41A7A6222FB4}" presName="titleText2" presStyleLbl="fgAcc1" presStyleIdx="0" presStyleCnt="5">
        <dgm:presLayoutVars>
          <dgm:chMax val="0"/>
          <dgm:chPref val="0"/>
        </dgm:presLayoutVars>
      </dgm:prSet>
      <dgm:spPr/>
    </dgm:pt>
    <dgm:pt modelId="{D1C408E8-4696-4D77-ABF4-2CE04B131B9E}" type="pres">
      <dgm:prSet presAssocID="{87696710-19EF-4A89-9439-41A7A6222FB4}" presName="rootConnector" presStyleLbl="node2" presStyleIdx="0" presStyleCnt="0"/>
      <dgm:spPr/>
    </dgm:pt>
    <dgm:pt modelId="{51AA7A70-D82F-4CE4-9E38-8FEEF5008513}" type="pres">
      <dgm:prSet presAssocID="{87696710-19EF-4A89-9439-41A7A6222FB4}" presName="hierChild4" presStyleCnt="0"/>
      <dgm:spPr/>
    </dgm:pt>
    <dgm:pt modelId="{8F6733F7-F296-4E93-A6A1-582355957A25}" type="pres">
      <dgm:prSet presAssocID="{87696710-19EF-4A89-9439-41A7A6222FB4}" presName="hierChild5" presStyleCnt="0"/>
      <dgm:spPr/>
    </dgm:pt>
    <dgm:pt modelId="{5B01FD15-0756-4C00-BE08-B10B47868D08}" type="pres">
      <dgm:prSet presAssocID="{CA7F091D-DC41-4E8A-B2E6-75D54D35CD0B}" presName="Name42" presStyleLbl="parChTrans1D2" presStyleIdx="1" presStyleCnt="9"/>
      <dgm:spPr/>
    </dgm:pt>
    <dgm:pt modelId="{64DE98FB-780F-40CE-AD1F-CA1ADF82FF4E}" type="pres">
      <dgm:prSet presAssocID="{2ECC77C6-9E28-45D2-AE7A-8B49B620E3EF}" presName="hierRoot2" presStyleCnt="0">
        <dgm:presLayoutVars>
          <dgm:hierBranch val="init"/>
        </dgm:presLayoutVars>
      </dgm:prSet>
      <dgm:spPr/>
    </dgm:pt>
    <dgm:pt modelId="{D1BBDA38-D604-4FCB-9C18-A4FA634A1AB2}" type="pres">
      <dgm:prSet presAssocID="{2ECC77C6-9E28-45D2-AE7A-8B49B620E3EF}" presName="rootComposite" presStyleCnt="0"/>
      <dgm:spPr/>
    </dgm:pt>
    <dgm:pt modelId="{994715DD-A20C-4303-A0C9-76D4E0F859DD}" type="pres">
      <dgm:prSet presAssocID="{2ECC77C6-9E28-45D2-AE7A-8B49B620E3EF}" presName="rootText" presStyleLbl="node1" presStyleIdx="1" presStyleCnt="5">
        <dgm:presLayoutVars>
          <dgm:chMax/>
          <dgm:chPref val="3"/>
        </dgm:presLayoutVars>
      </dgm:prSet>
      <dgm:spPr/>
    </dgm:pt>
    <dgm:pt modelId="{CDD055BB-6BE1-45F3-86CA-B27D4417A3F2}" type="pres">
      <dgm:prSet presAssocID="{2ECC77C6-9E28-45D2-AE7A-8B49B620E3EF}" presName="titleText2" presStyleLbl="fgAcc1" presStyleIdx="1" presStyleCnt="5">
        <dgm:presLayoutVars>
          <dgm:chMax val="0"/>
          <dgm:chPref val="0"/>
        </dgm:presLayoutVars>
      </dgm:prSet>
      <dgm:spPr/>
    </dgm:pt>
    <dgm:pt modelId="{FF860AF5-D8DF-40FC-A6B3-6B838B6DC2F0}" type="pres">
      <dgm:prSet presAssocID="{2ECC77C6-9E28-45D2-AE7A-8B49B620E3EF}" presName="rootConnector" presStyleLbl="node2" presStyleIdx="0" presStyleCnt="0"/>
      <dgm:spPr/>
    </dgm:pt>
    <dgm:pt modelId="{68E268AC-A85C-44E0-A7ED-C128EE7054E3}" type="pres">
      <dgm:prSet presAssocID="{2ECC77C6-9E28-45D2-AE7A-8B49B620E3EF}" presName="hierChild4" presStyleCnt="0"/>
      <dgm:spPr/>
    </dgm:pt>
    <dgm:pt modelId="{DEBAE8E5-0510-4899-86BE-762280D20A31}" type="pres">
      <dgm:prSet presAssocID="{2ECC77C6-9E28-45D2-AE7A-8B49B620E3EF}" presName="hierChild5" presStyleCnt="0"/>
      <dgm:spPr/>
    </dgm:pt>
    <dgm:pt modelId="{0E27F99F-2926-405D-BC82-E2393A6E1C0B}" type="pres">
      <dgm:prSet presAssocID="{264B0BB7-0550-4A9E-9995-E8EA378323FD}" presName="Name42" presStyleLbl="parChTrans1D2" presStyleIdx="2" presStyleCnt="9"/>
      <dgm:spPr/>
    </dgm:pt>
    <dgm:pt modelId="{612B32C3-1EBC-4C44-B4D0-8526E4C5E65C}" type="pres">
      <dgm:prSet presAssocID="{E0B2D85C-1907-4B92-BA95-53D9285973D1}" presName="hierRoot2" presStyleCnt="0">
        <dgm:presLayoutVars>
          <dgm:hierBranch val="hang"/>
        </dgm:presLayoutVars>
      </dgm:prSet>
      <dgm:spPr/>
    </dgm:pt>
    <dgm:pt modelId="{F64F6E93-D699-4D63-989E-0C750472E00C}" type="pres">
      <dgm:prSet presAssocID="{E0B2D85C-1907-4B92-BA95-53D9285973D1}" presName="rootComposite" presStyleCnt="0"/>
      <dgm:spPr/>
    </dgm:pt>
    <dgm:pt modelId="{3E588E26-94BD-416E-86F9-139CF4830C66}" type="pres">
      <dgm:prSet presAssocID="{E0B2D85C-1907-4B92-BA95-53D9285973D1}" presName="rootText" presStyleLbl="node1" presStyleIdx="2" presStyleCnt="5">
        <dgm:presLayoutVars>
          <dgm:chMax/>
          <dgm:chPref val="3"/>
        </dgm:presLayoutVars>
      </dgm:prSet>
      <dgm:spPr/>
    </dgm:pt>
    <dgm:pt modelId="{CFDC26E2-5494-4AE9-8D05-D3F0CAF5FE0A}" type="pres">
      <dgm:prSet presAssocID="{E0B2D85C-1907-4B92-BA95-53D9285973D1}" presName="titleText2" presStyleLbl="fgAcc1" presStyleIdx="2" presStyleCnt="5">
        <dgm:presLayoutVars>
          <dgm:chMax val="0"/>
          <dgm:chPref val="0"/>
        </dgm:presLayoutVars>
      </dgm:prSet>
      <dgm:spPr/>
    </dgm:pt>
    <dgm:pt modelId="{67893D2B-7E17-4E9C-85CB-EA004866B2C8}" type="pres">
      <dgm:prSet presAssocID="{E0B2D85C-1907-4B92-BA95-53D9285973D1}" presName="rootConnector" presStyleLbl="node2" presStyleIdx="0" presStyleCnt="0"/>
      <dgm:spPr/>
    </dgm:pt>
    <dgm:pt modelId="{E9CB97C4-5F4A-4EE6-AB05-752736447578}" type="pres">
      <dgm:prSet presAssocID="{E0B2D85C-1907-4B92-BA95-53D9285973D1}" presName="hierChild4" presStyleCnt="0"/>
      <dgm:spPr/>
    </dgm:pt>
    <dgm:pt modelId="{6A8CC8E6-360F-4E6F-9681-16E829AF963A}" type="pres">
      <dgm:prSet presAssocID="{E0B2D85C-1907-4B92-BA95-53D9285973D1}" presName="hierChild5" presStyleCnt="0"/>
      <dgm:spPr/>
    </dgm:pt>
    <dgm:pt modelId="{98D95C77-B4D6-43EE-92B9-FB17DCD68521}" type="pres">
      <dgm:prSet presAssocID="{2594D8B7-DCE7-409C-891A-22C4180A7D85}" presName="Name42" presStyleLbl="parChTrans1D2" presStyleIdx="3" presStyleCnt="9"/>
      <dgm:spPr/>
    </dgm:pt>
    <dgm:pt modelId="{A5CA10D2-664C-4018-B030-81CE8321A092}" type="pres">
      <dgm:prSet presAssocID="{D2FD9C22-261B-4F6E-8987-381D20C45C77}" presName="hierRoot2" presStyleCnt="0">
        <dgm:presLayoutVars>
          <dgm:hierBranch val="init"/>
        </dgm:presLayoutVars>
      </dgm:prSet>
      <dgm:spPr/>
    </dgm:pt>
    <dgm:pt modelId="{9E4AADCD-12FD-497F-8D8C-80A391400BF5}" type="pres">
      <dgm:prSet presAssocID="{D2FD9C22-261B-4F6E-8987-381D20C45C77}" presName="rootComposite" presStyleCnt="0"/>
      <dgm:spPr/>
    </dgm:pt>
    <dgm:pt modelId="{B48745DF-F17C-417D-97AD-510C743E4F0E}" type="pres">
      <dgm:prSet presAssocID="{D2FD9C22-261B-4F6E-8987-381D20C45C77}" presName="rootText" presStyleLbl="node1" presStyleIdx="3" presStyleCnt="5">
        <dgm:presLayoutVars>
          <dgm:chMax/>
          <dgm:chPref val="3"/>
        </dgm:presLayoutVars>
      </dgm:prSet>
      <dgm:spPr/>
    </dgm:pt>
    <dgm:pt modelId="{D6D89577-0AC5-48A5-AF01-559541E9372E}" type="pres">
      <dgm:prSet presAssocID="{D2FD9C22-261B-4F6E-8987-381D20C45C77}" presName="titleText2" presStyleLbl="fgAcc1" presStyleIdx="3" presStyleCnt="5">
        <dgm:presLayoutVars>
          <dgm:chMax val="0"/>
          <dgm:chPref val="0"/>
        </dgm:presLayoutVars>
      </dgm:prSet>
      <dgm:spPr/>
    </dgm:pt>
    <dgm:pt modelId="{A5F69B7B-1CFD-49F8-A4EC-51A1817616A8}" type="pres">
      <dgm:prSet presAssocID="{D2FD9C22-261B-4F6E-8987-381D20C45C77}" presName="rootConnector" presStyleLbl="node2" presStyleIdx="0" presStyleCnt="0"/>
      <dgm:spPr/>
    </dgm:pt>
    <dgm:pt modelId="{D3DB20F8-47F3-4212-8145-F9CE412C4147}" type="pres">
      <dgm:prSet presAssocID="{D2FD9C22-261B-4F6E-8987-381D20C45C77}" presName="hierChild4" presStyleCnt="0"/>
      <dgm:spPr/>
    </dgm:pt>
    <dgm:pt modelId="{A1AE4AF5-1C9B-43A3-B797-00EAA7FA4EDF}" type="pres">
      <dgm:prSet presAssocID="{D2FD9C22-261B-4F6E-8987-381D20C45C77}" presName="hierChild5" presStyleCnt="0"/>
      <dgm:spPr/>
    </dgm:pt>
    <dgm:pt modelId="{8C3F6959-2A1A-4420-9FEE-989E4B2426F8}" type="pres">
      <dgm:prSet presAssocID="{FCA3DF90-4E7B-4783-A18D-9A7B1E309EF9}" presName="Name42" presStyleLbl="parChTrans1D2" presStyleIdx="4" presStyleCnt="9"/>
      <dgm:spPr/>
    </dgm:pt>
    <dgm:pt modelId="{E18832D6-89B8-4B55-9FA0-9C88CB5B0728}" type="pres">
      <dgm:prSet presAssocID="{4F173012-FF8A-437A-9DA6-3EAEF361D3C1}" presName="hierRoot2" presStyleCnt="0">
        <dgm:presLayoutVars>
          <dgm:hierBranch val="init"/>
        </dgm:presLayoutVars>
      </dgm:prSet>
      <dgm:spPr/>
    </dgm:pt>
    <dgm:pt modelId="{954BB9AF-5FB4-4BC0-B374-9DC4AD0206D9}" type="pres">
      <dgm:prSet presAssocID="{4F173012-FF8A-437A-9DA6-3EAEF361D3C1}" presName="rootComposite" presStyleCnt="0"/>
      <dgm:spPr/>
    </dgm:pt>
    <dgm:pt modelId="{CB48E3A7-C5AE-472B-BA30-0A1D8C8F7E7C}" type="pres">
      <dgm:prSet presAssocID="{4F173012-FF8A-437A-9DA6-3EAEF361D3C1}" presName="rootText" presStyleLbl="node1" presStyleIdx="4" presStyleCnt="5">
        <dgm:presLayoutVars>
          <dgm:chMax/>
          <dgm:chPref val="3"/>
        </dgm:presLayoutVars>
      </dgm:prSet>
      <dgm:spPr/>
    </dgm:pt>
    <dgm:pt modelId="{C9EBE01A-0162-4CB1-A4EC-08FBDEB611CE}" type="pres">
      <dgm:prSet presAssocID="{4F173012-FF8A-437A-9DA6-3EAEF361D3C1}" presName="titleText2" presStyleLbl="fgAcc1" presStyleIdx="4" presStyleCnt="5">
        <dgm:presLayoutVars>
          <dgm:chMax val="0"/>
          <dgm:chPref val="0"/>
        </dgm:presLayoutVars>
      </dgm:prSet>
      <dgm:spPr/>
    </dgm:pt>
    <dgm:pt modelId="{6AAC005C-A68E-4949-81CD-0C04BF93F80D}" type="pres">
      <dgm:prSet presAssocID="{4F173012-FF8A-437A-9DA6-3EAEF361D3C1}" presName="rootConnector" presStyleLbl="node2" presStyleIdx="0" presStyleCnt="0"/>
      <dgm:spPr/>
    </dgm:pt>
    <dgm:pt modelId="{3C19EAFE-3C58-41F5-8482-6FCC20B63B65}" type="pres">
      <dgm:prSet presAssocID="{4F173012-FF8A-437A-9DA6-3EAEF361D3C1}" presName="hierChild4" presStyleCnt="0"/>
      <dgm:spPr/>
    </dgm:pt>
    <dgm:pt modelId="{AEE33FCC-C494-4FE1-AFCF-481A5EFF9180}" type="pres">
      <dgm:prSet presAssocID="{4F173012-FF8A-437A-9DA6-3EAEF361D3C1}" presName="hierChild5" presStyleCnt="0"/>
      <dgm:spPr/>
    </dgm:pt>
    <dgm:pt modelId="{7D8C7AAF-534B-45C0-9377-0449F46DF263}" type="pres">
      <dgm:prSet presAssocID="{4BF2D341-F174-459B-84BB-BCE130340318}" presName="hierChild3" presStyleCnt="0"/>
      <dgm:spPr/>
    </dgm:pt>
    <dgm:pt modelId="{66075815-EE93-4A9C-9FF0-5B77875F6CAA}" type="pres">
      <dgm:prSet presAssocID="{01F259C3-EE5E-4558-907E-22AB1E620F94}" presName="Name96" presStyleLbl="parChTrans1D2" presStyleIdx="5" presStyleCnt="9"/>
      <dgm:spPr/>
    </dgm:pt>
    <dgm:pt modelId="{A1B6D10E-2AEA-467A-99F3-16CCE360F68B}" type="pres">
      <dgm:prSet presAssocID="{159935CC-42E7-498A-97FA-5B5DACF926BF}" presName="hierRoot3" presStyleCnt="0">
        <dgm:presLayoutVars>
          <dgm:hierBranch val="init"/>
        </dgm:presLayoutVars>
      </dgm:prSet>
      <dgm:spPr/>
    </dgm:pt>
    <dgm:pt modelId="{4730C00F-59EA-429B-B946-B37F653F08CF}" type="pres">
      <dgm:prSet presAssocID="{159935CC-42E7-498A-97FA-5B5DACF926BF}" presName="rootComposite3" presStyleCnt="0"/>
      <dgm:spPr/>
    </dgm:pt>
    <dgm:pt modelId="{7C7BAF1D-A129-4004-9F95-9F2CDAC88000}" type="pres">
      <dgm:prSet presAssocID="{159935CC-42E7-498A-97FA-5B5DACF926BF}" presName="rootText3" presStyleLbl="asst1" presStyleIdx="0" presStyleCnt="4">
        <dgm:presLayoutVars>
          <dgm:chPref val="3"/>
        </dgm:presLayoutVars>
      </dgm:prSet>
      <dgm:spPr/>
    </dgm:pt>
    <dgm:pt modelId="{B30309BA-4465-487A-9664-C1A72DA3E7D5}" type="pres">
      <dgm:prSet presAssocID="{159935CC-42E7-498A-97FA-5B5DACF926BF}" presName="titleText3" presStyleLbl="fgAcc2" presStyleIdx="0" presStyleCnt="4">
        <dgm:presLayoutVars>
          <dgm:chMax val="0"/>
          <dgm:chPref val="0"/>
        </dgm:presLayoutVars>
      </dgm:prSet>
      <dgm:spPr/>
    </dgm:pt>
    <dgm:pt modelId="{58C29969-8C5C-415D-AFE8-5D63471DD293}" type="pres">
      <dgm:prSet presAssocID="{159935CC-42E7-498A-97FA-5B5DACF926BF}" presName="rootConnector3" presStyleLbl="asst1" presStyleIdx="0" presStyleCnt="4"/>
      <dgm:spPr/>
    </dgm:pt>
    <dgm:pt modelId="{EBA9E41A-04CF-4F0B-8412-B21C249C05A3}" type="pres">
      <dgm:prSet presAssocID="{159935CC-42E7-498A-97FA-5B5DACF926BF}" presName="hierChild6" presStyleCnt="0"/>
      <dgm:spPr/>
    </dgm:pt>
    <dgm:pt modelId="{0FE1E34C-A228-49BD-AD45-9F3E396A68E4}" type="pres">
      <dgm:prSet presAssocID="{159935CC-42E7-498A-97FA-5B5DACF926BF}" presName="hierChild7" presStyleCnt="0"/>
      <dgm:spPr/>
    </dgm:pt>
    <dgm:pt modelId="{2A9B903C-C069-4D30-8A3A-0EE1582B6F49}" type="pres">
      <dgm:prSet presAssocID="{DDAFE1A0-B27A-40B0-BB4E-3C882E909D1B}" presName="Name96" presStyleLbl="parChTrans1D2" presStyleIdx="6" presStyleCnt="9"/>
      <dgm:spPr/>
    </dgm:pt>
    <dgm:pt modelId="{7D630571-1983-4D92-B3F3-5454E932C79B}" type="pres">
      <dgm:prSet presAssocID="{F7C49AA2-49B9-4C34-BB8F-14BBBBE98E4C}" presName="hierRoot3" presStyleCnt="0">
        <dgm:presLayoutVars>
          <dgm:hierBranch val="init"/>
        </dgm:presLayoutVars>
      </dgm:prSet>
      <dgm:spPr/>
    </dgm:pt>
    <dgm:pt modelId="{3CD31106-5ABA-47E7-B5FE-CF50450E6C78}" type="pres">
      <dgm:prSet presAssocID="{F7C49AA2-49B9-4C34-BB8F-14BBBBE98E4C}" presName="rootComposite3" presStyleCnt="0"/>
      <dgm:spPr/>
    </dgm:pt>
    <dgm:pt modelId="{330E928C-A667-47CE-AFD6-A00DE0104115}" type="pres">
      <dgm:prSet presAssocID="{F7C49AA2-49B9-4C34-BB8F-14BBBBE98E4C}" presName="rootText3" presStyleLbl="asst1" presStyleIdx="1" presStyleCnt="4">
        <dgm:presLayoutVars>
          <dgm:chPref val="3"/>
        </dgm:presLayoutVars>
      </dgm:prSet>
      <dgm:spPr/>
    </dgm:pt>
    <dgm:pt modelId="{6B5F818D-6B28-4F2B-9CDC-6E1A47400B2D}" type="pres">
      <dgm:prSet presAssocID="{F7C49AA2-49B9-4C34-BB8F-14BBBBE98E4C}" presName="titleText3" presStyleLbl="fgAcc2" presStyleIdx="1" presStyleCnt="4">
        <dgm:presLayoutVars>
          <dgm:chMax val="0"/>
          <dgm:chPref val="0"/>
        </dgm:presLayoutVars>
      </dgm:prSet>
      <dgm:spPr/>
    </dgm:pt>
    <dgm:pt modelId="{9A43ECD0-CA7B-4247-95A7-E50C127D4FEF}" type="pres">
      <dgm:prSet presAssocID="{F7C49AA2-49B9-4C34-BB8F-14BBBBE98E4C}" presName="rootConnector3" presStyleLbl="asst1" presStyleIdx="1" presStyleCnt="4"/>
      <dgm:spPr/>
    </dgm:pt>
    <dgm:pt modelId="{EACBF6B9-F43E-43E3-87E2-5A9ECB58F133}" type="pres">
      <dgm:prSet presAssocID="{F7C49AA2-49B9-4C34-BB8F-14BBBBE98E4C}" presName="hierChild6" presStyleCnt="0"/>
      <dgm:spPr/>
    </dgm:pt>
    <dgm:pt modelId="{38CDFDD2-9007-47D9-91B5-A864A553BB27}" type="pres">
      <dgm:prSet presAssocID="{F7C49AA2-49B9-4C34-BB8F-14BBBBE98E4C}" presName="hierChild7" presStyleCnt="0"/>
      <dgm:spPr/>
    </dgm:pt>
    <dgm:pt modelId="{08E1EF12-DC3C-465F-B538-D1C94C218EFE}" type="pres">
      <dgm:prSet presAssocID="{DED5977A-C3CE-4758-AF23-FBE7D7CED9C3}" presName="Name96" presStyleLbl="parChTrans1D2" presStyleIdx="7" presStyleCnt="9"/>
      <dgm:spPr/>
    </dgm:pt>
    <dgm:pt modelId="{EEEF4C28-47D3-4D1A-9F50-E8C2F3FD132D}" type="pres">
      <dgm:prSet presAssocID="{F0FB89C3-9FA7-4528-94AF-BB6160312045}" presName="hierRoot3" presStyleCnt="0">
        <dgm:presLayoutVars>
          <dgm:hierBranch val="init"/>
        </dgm:presLayoutVars>
      </dgm:prSet>
      <dgm:spPr/>
    </dgm:pt>
    <dgm:pt modelId="{BDED7238-930C-4508-80E1-EB32D2260ABE}" type="pres">
      <dgm:prSet presAssocID="{F0FB89C3-9FA7-4528-94AF-BB6160312045}" presName="rootComposite3" presStyleCnt="0"/>
      <dgm:spPr/>
    </dgm:pt>
    <dgm:pt modelId="{99D627C4-6411-4C94-A418-C6FD66E7A876}" type="pres">
      <dgm:prSet presAssocID="{F0FB89C3-9FA7-4528-94AF-BB6160312045}" presName="rootText3" presStyleLbl="asst1" presStyleIdx="2" presStyleCnt="4">
        <dgm:presLayoutVars>
          <dgm:chPref val="3"/>
        </dgm:presLayoutVars>
      </dgm:prSet>
      <dgm:spPr/>
    </dgm:pt>
    <dgm:pt modelId="{5E364676-B2FC-4DE8-A2A8-5481E4ACBBE4}" type="pres">
      <dgm:prSet presAssocID="{F0FB89C3-9FA7-4528-94AF-BB6160312045}" presName="titleText3" presStyleLbl="fgAcc2" presStyleIdx="2" presStyleCnt="4">
        <dgm:presLayoutVars>
          <dgm:chMax val="0"/>
          <dgm:chPref val="0"/>
        </dgm:presLayoutVars>
      </dgm:prSet>
      <dgm:spPr/>
    </dgm:pt>
    <dgm:pt modelId="{46918361-3D33-44BC-87EE-279400635DA1}" type="pres">
      <dgm:prSet presAssocID="{F0FB89C3-9FA7-4528-94AF-BB6160312045}" presName="rootConnector3" presStyleLbl="asst1" presStyleIdx="2" presStyleCnt="4"/>
      <dgm:spPr/>
    </dgm:pt>
    <dgm:pt modelId="{EA6C06B6-6DD5-4E55-918D-2153A9C949B9}" type="pres">
      <dgm:prSet presAssocID="{F0FB89C3-9FA7-4528-94AF-BB6160312045}" presName="hierChild6" presStyleCnt="0"/>
      <dgm:spPr/>
    </dgm:pt>
    <dgm:pt modelId="{125627A6-2344-4B9C-92B0-A182646BBA2F}" type="pres">
      <dgm:prSet presAssocID="{F0FB89C3-9FA7-4528-94AF-BB6160312045}" presName="hierChild7" presStyleCnt="0"/>
      <dgm:spPr/>
    </dgm:pt>
    <dgm:pt modelId="{77CB4A89-EC4D-4F27-A748-1C653AB13BCC}" type="pres">
      <dgm:prSet presAssocID="{6C24A3AD-54B9-43A7-8672-311CC573DDF1}" presName="Name96" presStyleLbl="parChTrans1D2" presStyleIdx="8" presStyleCnt="9"/>
      <dgm:spPr/>
    </dgm:pt>
    <dgm:pt modelId="{E07D35C4-6DF0-492B-AA07-F7C442260A8B}" type="pres">
      <dgm:prSet presAssocID="{E4FC1863-849D-4F85-AA7A-698437EFE153}" presName="hierRoot3" presStyleCnt="0">
        <dgm:presLayoutVars>
          <dgm:hierBranch val="init"/>
        </dgm:presLayoutVars>
      </dgm:prSet>
      <dgm:spPr/>
    </dgm:pt>
    <dgm:pt modelId="{191B20FA-173D-42DD-93C0-2EB77382EADE}" type="pres">
      <dgm:prSet presAssocID="{E4FC1863-849D-4F85-AA7A-698437EFE153}" presName="rootComposite3" presStyleCnt="0"/>
      <dgm:spPr/>
    </dgm:pt>
    <dgm:pt modelId="{7F8A8C20-52FA-43B9-B6CA-D2317C225B96}" type="pres">
      <dgm:prSet presAssocID="{E4FC1863-849D-4F85-AA7A-698437EFE153}" presName="rootText3" presStyleLbl="asst1" presStyleIdx="3" presStyleCnt="4" custScaleY="110000">
        <dgm:presLayoutVars>
          <dgm:chPref val="3"/>
        </dgm:presLayoutVars>
      </dgm:prSet>
      <dgm:spPr/>
    </dgm:pt>
    <dgm:pt modelId="{35292163-7993-45F8-A841-5C3D10853B79}" type="pres">
      <dgm:prSet presAssocID="{E4FC1863-849D-4F85-AA7A-698437EFE153}" presName="titleText3" presStyleLbl="fgAcc2" presStyleIdx="3" presStyleCnt="4">
        <dgm:presLayoutVars>
          <dgm:chMax val="0"/>
          <dgm:chPref val="0"/>
        </dgm:presLayoutVars>
      </dgm:prSet>
      <dgm:spPr/>
    </dgm:pt>
    <dgm:pt modelId="{0C428E31-43E4-4772-BD3E-0EBC052E79EE}" type="pres">
      <dgm:prSet presAssocID="{E4FC1863-849D-4F85-AA7A-698437EFE153}" presName="rootConnector3" presStyleLbl="asst1" presStyleIdx="3" presStyleCnt="4"/>
      <dgm:spPr/>
    </dgm:pt>
    <dgm:pt modelId="{226A1EF7-D721-4039-AAF3-B154149784CA}" type="pres">
      <dgm:prSet presAssocID="{E4FC1863-849D-4F85-AA7A-698437EFE153}" presName="hierChild6" presStyleCnt="0"/>
      <dgm:spPr/>
    </dgm:pt>
    <dgm:pt modelId="{552FB22D-037B-406E-85AD-2A835DCFC976}" type="pres">
      <dgm:prSet presAssocID="{E4FC1863-849D-4F85-AA7A-698437EFE153}" presName="hierChild7" presStyleCnt="0"/>
      <dgm:spPr/>
    </dgm:pt>
  </dgm:ptLst>
  <dgm:cxnLst>
    <dgm:cxn modelId="{EF5C2214-856E-47B2-AA41-0D07C2ED426E}" type="presOf" srcId="{87696710-19EF-4A89-9439-41A7A6222FB4}" destId="{D1C408E8-4696-4D77-ABF4-2CE04B131B9E}" srcOrd="1" destOrd="0" presId="urn:microsoft.com/office/officeart/2008/layout/NameandTitleOrganizationalChart"/>
    <dgm:cxn modelId="{07CED115-F642-4B0B-B8A9-33D9378700FD}" srcId="{4BF2D341-F174-459B-84BB-BCE130340318}" destId="{F7C49AA2-49B9-4C34-BB8F-14BBBBE98E4C}" srcOrd="1" destOrd="0" parTransId="{DDAFE1A0-B27A-40B0-BB4E-3C882E909D1B}" sibTransId="{A8BD2ED2-78FD-4371-9790-700DDCF6CFD6}"/>
    <dgm:cxn modelId="{92D4CE1C-D640-4AAB-A961-92488406E5D8}" type="presOf" srcId="{0D363F02-F951-4A56-8762-EB28418373A8}" destId="{35292163-7993-45F8-A841-5C3D10853B79}" srcOrd="0" destOrd="0" presId="urn:microsoft.com/office/officeart/2008/layout/NameandTitleOrganizationalChart"/>
    <dgm:cxn modelId="{852B1026-32C3-4656-B5DA-597CCA67B39E}" type="presOf" srcId="{81D43E6C-8122-4B6E-BA5B-5A62FA0758DC}" destId="{F9BA1CD3-80FE-4B64-B07A-0D8928833F88}" srcOrd="0" destOrd="0" presId="urn:microsoft.com/office/officeart/2008/layout/NameandTitleOrganizationalChart"/>
    <dgm:cxn modelId="{3C69B42A-8560-416A-AECC-662DD74457AE}" type="presOf" srcId="{159935CC-42E7-498A-97FA-5B5DACF926BF}" destId="{7C7BAF1D-A129-4004-9F95-9F2CDAC88000}" srcOrd="0" destOrd="0" presId="urn:microsoft.com/office/officeart/2008/layout/NameandTitleOrganizationalChart"/>
    <dgm:cxn modelId="{CE129A2B-71AA-487A-A514-79B80E6F13B1}" type="presOf" srcId="{DDAFE1A0-B27A-40B0-BB4E-3C882E909D1B}" destId="{2A9B903C-C069-4D30-8A3A-0EE1582B6F49}" srcOrd="0" destOrd="0" presId="urn:microsoft.com/office/officeart/2008/layout/NameandTitleOrganizationalChart"/>
    <dgm:cxn modelId="{8257942C-FE3B-4002-AEDC-7298892BCCDF}" srcId="{4BF2D341-F174-459B-84BB-BCE130340318}" destId="{D2FD9C22-261B-4F6E-8987-381D20C45C77}" srcOrd="7" destOrd="0" parTransId="{2594D8B7-DCE7-409C-891A-22C4180A7D85}" sibTransId="{0E769615-C095-4F4B-B072-DFDB3F00FFA4}"/>
    <dgm:cxn modelId="{1F64F85C-E655-4D55-8575-2D8B20355C98}" type="presOf" srcId="{FCA3DF90-4E7B-4783-A18D-9A7B1E309EF9}" destId="{8C3F6959-2A1A-4420-9FEE-989E4B2426F8}" srcOrd="0" destOrd="0" presId="urn:microsoft.com/office/officeart/2008/layout/NameandTitleOrganizationalChart"/>
    <dgm:cxn modelId="{9CF1895D-F13D-4B2F-B05D-FACB5D69189F}" type="presOf" srcId="{F7C49AA2-49B9-4C34-BB8F-14BBBBE98E4C}" destId="{330E928C-A667-47CE-AFD6-A00DE0104115}" srcOrd="0" destOrd="0" presId="urn:microsoft.com/office/officeart/2008/layout/NameandTitleOrganizationalChart"/>
    <dgm:cxn modelId="{625F675E-912D-419A-A27C-896D013A947F}" srcId="{52EAE5D0-3011-4BD5-9C4C-4E7D238B7A5B}" destId="{4BF2D341-F174-459B-84BB-BCE130340318}" srcOrd="0" destOrd="0" parTransId="{040F0F0C-B575-4985-AA48-1069624A37C8}" sibTransId="{81D43E6C-8122-4B6E-BA5B-5A62FA0758DC}"/>
    <dgm:cxn modelId="{66CDCA41-4DAC-4B8B-A660-8821FE339ACC}" type="presOf" srcId="{01F259C3-EE5E-4558-907E-22AB1E620F94}" destId="{66075815-EE93-4A9C-9FF0-5B77875F6CAA}" srcOrd="0" destOrd="0" presId="urn:microsoft.com/office/officeart/2008/layout/NameandTitleOrganizationalChart"/>
    <dgm:cxn modelId="{269AAC43-81F5-4E2E-B3B6-5B1F735C6661}" type="presOf" srcId="{2594D8B7-DCE7-409C-891A-22C4180A7D85}" destId="{98D95C77-B4D6-43EE-92B9-FB17DCD68521}" srcOrd="0" destOrd="0" presId="urn:microsoft.com/office/officeart/2008/layout/NameandTitleOrganizationalChart"/>
    <dgm:cxn modelId="{BC4C4548-64EC-468F-AED4-A4741E78ED60}" type="presOf" srcId="{159935CC-42E7-498A-97FA-5B5DACF926BF}" destId="{58C29969-8C5C-415D-AFE8-5D63471DD293}" srcOrd="1" destOrd="0" presId="urn:microsoft.com/office/officeart/2008/layout/NameandTitleOrganizationalChart"/>
    <dgm:cxn modelId="{E8F06649-7CA9-45BD-AF5A-B09E260922E2}" srcId="{4BF2D341-F174-459B-84BB-BCE130340318}" destId="{E0B2D85C-1907-4B92-BA95-53D9285973D1}" srcOrd="6" destOrd="0" parTransId="{264B0BB7-0550-4A9E-9995-E8EA378323FD}" sibTransId="{C724DB88-55D3-495D-828F-6F4B90FCAA5A}"/>
    <dgm:cxn modelId="{8818D469-E589-4B30-8A4F-FB7E70010B3D}" type="presOf" srcId="{0E769615-C095-4F4B-B072-DFDB3F00FFA4}" destId="{D6D89577-0AC5-48A5-AF01-559541E9372E}" srcOrd="0" destOrd="0" presId="urn:microsoft.com/office/officeart/2008/layout/NameandTitleOrganizationalChart"/>
    <dgm:cxn modelId="{15E4376D-1ADA-4A40-A9AC-FD7F380801EB}" type="presOf" srcId="{4BF2D341-F174-459B-84BB-BCE130340318}" destId="{59032D02-258A-49C6-B8AA-7259D7354AA2}" srcOrd="1" destOrd="0" presId="urn:microsoft.com/office/officeart/2008/layout/NameandTitleOrganizationalChart"/>
    <dgm:cxn modelId="{1C4DFE6E-6265-45F8-8132-D31DCE2F1301}" srcId="{4BF2D341-F174-459B-84BB-BCE130340318}" destId="{4F173012-FF8A-437A-9DA6-3EAEF361D3C1}" srcOrd="8" destOrd="0" parTransId="{FCA3DF90-4E7B-4783-A18D-9A7B1E309EF9}" sibTransId="{BFD0131E-7767-444F-9EBE-7AB88ED42A02}"/>
    <dgm:cxn modelId="{41E1267D-B559-4FF7-A862-AEBA482D9FCA}" type="presOf" srcId="{1F240BEA-74EB-46C3-BCA3-9558B97B1E4F}" destId="{B30309BA-4465-487A-9664-C1A72DA3E7D5}" srcOrd="0" destOrd="0" presId="urn:microsoft.com/office/officeart/2008/layout/NameandTitleOrganizationalChart"/>
    <dgm:cxn modelId="{75C8417D-85D0-4A91-85D3-D12A61B27FBC}" srcId="{4BF2D341-F174-459B-84BB-BCE130340318}" destId="{2ECC77C6-9E28-45D2-AE7A-8B49B620E3EF}" srcOrd="5" destOrd="0" parTransId="{CA7F091D-DC41-4E8A-B2E6-75D54D35CD0B}" sibTransId="{C4DA7644-AE12-49CD-9FB6-2298EFA82089}"/>
    <dgm:cxn modelId="{FFF80E7E-EF90-4849-960B-E2B73D39673C}" type="presOf" srcId="{4F173012-FF8A-437A-9DA6-3EAEF361D3C1}" destId="{6AAC005C-A68E-4949-81CD-0C04BF93F80D}" srcOrd="1" destOrd="0" presId="urn:microsoft.com/office/officeart/2008/layout/NameandTitleOrganizationalChart"/>
    <dgm:cxn modelId="{16254886-4E1B-4CB0-A7F8-5BCCC8A33162}" type="presOf" srcId="{BFD3C463-1E13-4B69-8313-F4D181329CAE}" destId="{54AF7B57-992A-4D92-81BC-ECC40F2CEAD6}" srcOrd="0" destOrd="0" presId="urn:microsoft.com/office/officeart/2008/layout/NameandTitleOrganizationalChart"/>
    <dgm:cxn modelId="{AFB5C98F-3D44-4089-99CA-3E045A1E6B81}" type="presOf" srcId="{4BF2D341-F174-459B-84BB-BCE130340318}" destId="{BE755E35-EF85-4A4E-A05F-A27394C54DED}" srcOrd="0" destOrd="0" presId="urn:microsoft.com/office/officeart/2008/layout/NameandTitleOrganizationalChart"/>
    <dgm:cxn modelId="{75EE7690-23CA-410F-BCB2-F225A9E95B36}" type="presOf" srcId="{F0FB89C3-9FA7-4528-94AF-BB6160312045}" destId="{99D627C4-6411-4C94-A418-C6FD66E7A876}" srcOrd="0" destOrd="0" presId="urn:microsoft.com/office/officeart/2008/layout/NameandTitleOrganizationalChart"/>
    <dgm:cxn modelId="{992CD491-C782-4E6A-A813-B1F8CC165E72}" type="presOf" srcId="{E0B2D85C-1907-4B92-BA95-53D9285973D1}" destId="{3E588E26-94BD-416E-86F9-139CF4830C66}" srcOrd="0" destOrd="0" presId="urn:microsoft.com/office/officeart/2008/layout/NameandTitleOrganizationalChart"/>
    <dgm:cxn modelId="{FCDE6696-D25E-4031-B920-00A5F7CB03BA}" type="presOf" srcId="{C4DA7644-AE12-49CD-9FB6-2298EFA82089}" destId="{CDD055BB-6BE1-45F3-86CA-B27D4417A3F2}" srcOrd="0" destOrd="0" presId="urn:microsoft.com/office/officeart/2008/layout/NameandTitleOrganizationalChart"/>
    <dgm:cxn modelId="{7FFD8896-60D1-4FD2-A8A0-573C07E47D79}" type="presOf" srcId="{CA7F091D-DC41-4E8A-B2E6-75D54D35CD0B}" destId="{5B01FD15-0756-4C00-BE08-B10B47868D08}" srcOrd="0" destOrd="0" presId="urn:microsoft.com/office/officeart/2008/layout/NameandTitleOrganizationalChart"/>
    <dgm:cxn modelId="{AF0B33A1-AD9D-4E26-9C7C-86C700617D8F}" type="presOf" srcId="{F7C49AA2-49B9-4C34-BB8F-14BBBBE98E4C}" destId="{9A43ECD0-CA7B-4247-95A7-E50C127D4FEF}" srcOrd="1" destOrd="0" presId="urn:microsoft.com/office/officeart/2008/layout/NameandTitleOrganizationalChart"/>
    <dgm:cxn modelId="{057A3FA1-C133-44D4-9769-A921E78F5DB0}" type="presOf" srcId="{6C24A3AD-54B9-43A7-8672-311CC573DDF1}" destId="{77CB4A89-EC4D-4F27-A748-1C653AB13BCC}" srcOrd="0" destOrd="0" presId="urn:microsoft.com/office/officeart/2008/layout/NameandTitleOrganizationalChart"/>
    <dgm:cxn modelId="{0CD1BEA1-C148-4972-9402-4C31A0214A83}" type="presOf" srcId="{E4FC1863-849D-4F85-AA7A-698437EFE153}" destId="{7F8A8C20-52FA-43B9-B6CA-D2317C225B96}" srcOrd="0" destOrd="0" presId="urn:microsoft.com/office/officeart/2008/layout/NameandTitleOrganizationalChart"/>
    <dgm:cxn modelId="{FACDF2A4-AE23-48B9-BDFE-6F727B6A0298}" type="presOf" srcId="{52EAE5D0-3011-4BD5-9C4C-4E7D238B7A5B}" destId="{8550DEAC-D582-4EC5-9345-504FAB572905}" srcOrd="0" destOrd="0" presId="urn:microsoft.com/office/officeart/2008/layout/NameandTitleOrganizationalChart"/>
    <dgm:cxn modelId="{977E05A9-9200-4745-81FE-CAB480E3B777}" srcId="{4BF2D341-F174-459B-84BB-BCE130340318}" destId="{F0FB89C3-9FA7-4528-94AF-BB6160312045}" srcOrd="2" destOrd="0" parTransId="{DED5977A-C3CE-4758-AF23-FBE7D7CED9C3}" sibTransId="{295D0DE1-4E34-461E-AE49-D501F69E38DC}"/>
    <dgm:cxn modelId="{D67987A9-A941-41BB-97B7-686DFD545249}" type="presOf" srcId="{264B0BB7-0550-4A9E-9995-E8EA378323FD}" destId="{0E27F99F-2926-405D-BC82-E2393A6E1C0B}" srcOrd="0" destOrd="0" presId="urn:microsoft.com/office/officeart/2008/layout/NameandTitleOrganizationalChart"/>
    <dgm:cxn modelId="{3CB6E4B1-494B-4B9A-99FD-17EDBC94F7EF}" type="presOf" srcId="{BFD0131E-7767-444F-9EBE-7AB88ED42A02}" destId="{C9EBE01A-0162-4CB1-A4EC-08FBDEB611CE}" srcOrd="0" destOrd="0" presId="urn:microsoft.com/office/officeart/2008/layout/NameandTitleOrganizationalChart"/>
    <dgm:cxn modelId="{C3669ABD-A599-49C9-A8EC-508C1E1181F4}" type="presOf" srcId="{E4FC1863-849D-4F85-AA7A-698437EFE153}" destId="{0C428E31-43E4-4772-BD3E-0EBC052E79EE}" srcOrd="1" destOrd="0" presId="urn:microsoft.com/office/officeart/2008/layout/NameandTitleOrganizationalChart"/>
    <dgm:cxn modelId="{FE3580C5-E58A-4FB7-BF13-FD3F782FFF02}" type="presOf" srcId="{295D0DE1-4E34-461E-AE49-D501F69E38DC}" destId="{5E364676-B2FC-4DE8-A2A8-5481E4ACBBE4}" srcOrd="0" destOrd="0" presId="urn:microsoft.com/office/officeart/2008/layout/NameandTitleOrganizationalChart"/>
    <dgm:cxn modelId="{C7032EC6-9CBF-4D67-B3A4-761901D8F5D5}" type="presOf" srcId="{D2FD9C22-261B-4F6E-8987-381D20C45C77}" destId="{A5F69B7B-1CFD-49F8-A4EC-51A1817616A8}" srcOrd="1" destOrd="0" presId="urn:microsoft.com/office/officeart/2008/layout/NameandTitleOrganizationalChart"/>
    <dgm:cxn modelId="{66CEC6C6-503D-4A2E-BF5B-E95EE37AC8FB}" type="presOf" srcId="{2ECC77C6-9E28-45D2-AE7A-8B49B620E3EF}" destId="{994715DD-A20C-4303-A0C9-76D4E0F859DD}" srcOrd="0" destOrd="0" presId="urn:microsoft.com/office/officeart/2008/layout/NameandTitleOrganizationalChart"/>
    <dgm:cxn modelId="{316841C9-A398-4549-89FA-A67EAB628325}" type="presOf" srcId="{2ECC77C6-9E28-45D2-AE7A-8B49B620E3EF}" destId="{FF860AF5-D8DF-40FC-A6B3-6B838B6DC2F0}" srcOrd="1" destOrd="0" presId="urn:microsoft.com/office/officeart/2008/layout/NameandTitleOrganizationalChart"/>
    <dgm:cxn modelId="{CEFD5AC9-5CF1-42FA-AA42-A46A0B9B0144}" type="presOf" srcId="{E0B2D85C-1907-4B92-BA95-53D9285973D1}" destId="{67893D2B-7E17-4E9C-85CB-EA004866B2C8}" srcOrd="1" destOrd="0" presId="urn:microsoft.com/office/officeart/2008/layout/NameandTitleOrganizationalChart"/>
    <dgm:cxn modelId="{EF3947D0-5647-44D3-BA56-2F8035062927}" type="presOf" srcId="{A8BD2ED2-78FD-4371-9790-700DDCF6CFD6}" destId="{6B5F818D-6B28-4F2B-9CDC-6E1A47400B2D}" srcOrd="0" destOrd="0" presId="urn:microsoft.com/office/officeart/2008/layout/NameandTitleOrganizationalChart"/>
    <dgm:cxn modelId="{481A62D2-1491-43F6-B608-A3483AA50D44}" type="presOf" srcId="{71F1180C-9FF8-4BD5-830D-397922510D14}" destId="{04DBD2AE-BE99-4029-8BFE-55ED5DA545DE}" srcOrd="0" destOrd="0" presId="urn:microsoft.com/office/officeart/2008/layout/NameandTitleOrganizationalChart"/>
    <dgm:cxn modelId="{9543EFD2-8BF3-460C-98EE-5CF699FFED9E}" type="presOf" srcId="{DED5977A-C3CE-4758-AF23-FBE7D7CED9C3}" destId="{08E1EF12-DC3C-465F-B538-D1C94C218EFE}" srcOrd="0" destOrd="0" presId="urn:microsoft.com/office/officeart/2008/layout/NameandTitleOrganizationalChart"/>
    <dgm:cxn modelId="{E121BBD7-22BE-4B2A-991C-DA130E0F63D2}" type="presOf" srcId="{C724DB88-55D3-495D-828F-6F4B90FCAA5A}" destId="{CFDC26E2-5494-4AE9-8D05-D3F0CAF5FE0A}" srcOrd="0" destOrd="0" presId="urn:microsoft.com/office/officeart/2008/layout/NameandTitleOrganizationalChart"/>
    <dgm:cxn modelId="{B9075FDB-C111-4487-9FC7-F4642F604562}" srcId="{4BF2D341-F174-459B-84BB-BCE130340318}" destId="{159935CC-42E7-498A-97FA-5B5DACF926BF}" srcOrd="0" destOrd="0" parTransId="{01F259C3-EE5E-4558-907E-22AB1E620F94}" sibTransId="{1F240BEA-74EB-46C3-BCA3-9558B97B1E4F}"/>
    <dgm:cxn modelId="{D4B3DDE3-2EF6-4CC3-A38C-B0C86D197B9A}" type="presOf" srcId="{D2FD9C22-261B-4F6E-8987-381D20C45C77}" destId="{B48745DF-F17C-417D-97AD-510C743E4F0E}" srcOrd="0" destOrd="0" presId="urn:microsoft.com/office/officeart/2008/layout/NameandTitleOrganizationalChart"/>
    <dgm:cxn modelId="{7F5CC7F2-C012-4028-84E4-9EFFF763E521}" type="presOf" srcId="{87696710-19EF-4A89-9439-41A7A6222FB4}" destId="{C38FFDBA-9925-4EC2-8E53-E7F202862C13}" srcOrd="0" destOrd="0" presId="urn:microsoft.com/office/officeart/2008/layout/NameandTitleOrganizationalChart"/>
    <dgm:cxn modelId="{A83646F7-8D70-4A04-996E-105B56543D91}" srcId="{4BF2D341-F174-459B-84BB-BCE130340318}" destId="{E4FC1863-849D-4F85-AA7A-698437EFE153}" srcOrd="3" destOrd="0" parTransId="{6C24A3AD-54B9-43A7-8672-311CC573DDF1}" sibTransId="{0D363F02-F951-4A56-8762-EB28418373A8}"/>
    <dgm:cxn modelId="{EFACD4F7-2B58-40A0-8CF8-85C867D3A314}" type="presOf" srcId="{4F173012-FF8A-437A-9DA6-3EAEF361D3C1}" destId="{CB48E3A7-C5AE-472B-BA30-0A1D8C8F7E7C}" srcOrd="0" destOrd="0" presId="urn:microsoft.com/office/officeart/2008/layout/NameandTitleOrganizationalChart"/>
    <dgm:cxn modelId="{CADE6AFB-3D89-4713-8ED5-A60CD7DC0A56}" srcId="{4BF2D341-F174-459B-84BB-BCE130340318}" destId="{87696710-19EF-4A89-9439-41A7A6222FB4}" srcOrd="4" destOrd="0" parTransId="{71F1180C-9FF8-4BD5-830D-397922510D14}" sibTransId="{BFD3C463-1E13-4B69-8313-F4D181329CAE}"/>
    <dgm:cxn modelId="{E5AD60FC-6A23-409A-A79D-0E939DD8808D}" type="presOf" srcId="{F0FB89C3-9FA7-4528-94AF-BB6160312045}" destId="{46918361-3D33-44BC-87EE-279400635DA1}" srcOrd="1" destOrd="0" presId="urn:microsoft.com/office/officeart/2008/layout/NameandTitleOrganizationalChart"/>
    <dgm:cxn modelId="{473C0101-DC84-42E7-B68A-EF7A55158330}" type="presParOf" srcId="{8550DEAC-D582-4EC5-9345-504FAB572905}" destId="{A7B5F3F5-0715-4DDD-BDC0-D63CE885DAC0}" srcOrd="0" destOrd="0" presId="urn:microsoft.com/office/officeart/2008/layout/NameandTitleOrganizationalChart"/>
    <dgm:cxn modelId="{0BFACD31-22E9-48D1-AB0F-29364C2AF40D}" type="presParOf" srcId="{A7B5F3F5-0715-4DDD-BDC0-D63CE885DAC0}" destId="{A506F3BF-B143-4D69-8CF8-B49D2B819CE1}" srcOrd="0" destOrd="0" presId="urn:microsoft.com/office/officeart/2008/layout/NameandTitleOrganizationalChart"/>
    <dgm:cxn modelId="{1AAC6433-C2D4-42EE-AD81-A1DA775DF56D}" type="presParOf" srcId="{A506F3BF-B143-4D69-8CF8-B49D2B819CE1}" destId="{BE755E35-EF85-4A4E-A05F-A27394C54DED}" srcOrd="0" destOrd="0" presId="urn:microsoft.com/office/officeart/2008/layout/NameandTitleOrganizationalChart"/>
    <dgm:cxn modelId="{AD8AF07B-B104-4557-B8E9-31CF2F593B49}" type="presParOf" srcId="{A506F3BF-B143-4D69-8CF8-B49D2B819CE1}" destId="{F9BA1CD3-80FE-4B64-B07A-0D8928833F88}" srcOrd="1" destOrd="0" presId="urn:microsoft.com/office/officeart/2008/layout/NameandTitleOrganizationalChart"/>
    <dgm:cxn modelId="{7225E935-6164-44E6-B6CB-D51359B729C4}" type="presParOf" srcId="{A506F3BF-B143-4D69-8CF8-B49D2B819CE1}" destId="{59032D02-258A-49C6-B8AA-7259D7354AA2}" srcOrd="2" destOrd="0" presId="urn:microsoft.com/office/officeart/2008/layout/NameandTitleOrganizationalChart"/>
    <dgm:cxn modelId="{493CF23D-9064-4E83-9482-4C745ED83D61}" type="presParOf" srcId="{A7B5F3F5-0715-4DDD-BDC0-D63CE885DAC0}" destId="{C5AB1B1A-BCB4-47FB-9232-AD9D1F5564DC}" srcOrd="1" destOrd="0" presId="urn:microsoft.com/office/officeart/2008/layout/NameandTitleOrganizationalChart"/>
    <dgm:cxn modelId="{39866BF9-6886-406B-8FEF-C1E864B46D52}" type="presParOf" srcId="{C5AB1B1A-BCB4-47FB-9232-AD9D1F5564DC}" destId="{04DBD2AE-BE99-4029-8BFE-55ED5DA545DE}" srcOrd="0" destOrd="0" presId="urn:microsoft.com/office/officeart/2008/layout/NameandTitleOrganizationalChart"/>
    <dgm:cxn modelId="{EE872B31-78F7-430F-8D73-6F955ACC919B}" type="presParOf" srcId="{C5AB1B1A-BCB4-47FB-9232-AD9D1F5564DC}" destId="{517116BD-B5D7-4502-B898-875639545152}" srcOrd="1" destOrd="0" presId="urn:microsoft.com/office/officeart/2008/layout/NameandTitleOrganizationalChart"/>
    <dgm:cxn modelId="{35D6E917-E299-4A8B-85BB-6CD4C80A8184}" type="presParOf" srcId="{517116BD-B5D7-4502-B898-875639545152}" destId="{F459BFA3-F0F9-4F98-9330-1DA9E44F08A3}" srcOrd="0" destOrd="0" presId="urn:microsoft.com/office/officeart/2008/layout/NameandTitleOrganizationalChart"/>
    <dgm:cxn modelId="{1ABF9AAE-19CF-49CE-AB7C-C5F53508B30F}" type="presParOf" srcId="{F459BFA3-F0F9-4F98-9330-1DA9E44F08A3}" destId="{C38FFDBA-9925-4EC2-8E53-E7F202862C13}" srcOrd="0" destOrd="0" presId="urn:microsoft.com/office/officeart/2008/layout/NameandTitleOrganizationalChart"/>
    <dgm:cxn modelId="{40A11E86-C685-4087-90D6-EC6D6D4C2B81}" type="presParOf" srcId="{F459BFA3-F0F9-4F98-9330-1DA9E44F08A3}" destId="{54AF7B57-992A-4D92-81BC-ECC40F2CEAD6}" srcOrd="1" destOrd="0" presId="urn:microsoft.com/office/officeart/2008/layout/NameandTitleOrganizationalChart"/>
    <dgm:cxn modelId="{9846C346-80E2-4D0E-82F9-C033335C2263}" type="presParOf" srcId="{F459BFA3-F0F9-4F98-9330-1DA9E44F08A3}" destId="{D1C408E8-4696-4D77-ABF4-2CE04B131B9E}" srcOrd="2" destOrd="0" presId="urn:microsoft.com/office/officeart/2008/layout/NameandTitleOrganizationalChart"/>
    <dgm:cxn modelId="{33DFE803-F512-4251-843A-57CE17B66F72}" type="presParOf" srcId="{517116BD-B5D7-4502-B898-875639545152}" destId="{51AA7A70-D82F-4CE4-9E38-8FEEF5008513}" srcOrd="1" destOrd="0" presId="urn:microsoft.com/office/officeart/2008/layout/NameandTitleOrganizationalChart"/>
    <dgm:cxn modelId="{364E8CFC-C229-45A0-90A5-6842C49DAF8A}" type="presParOf" srcId="{517116BD-B5D7-4502-B898-875639545152}" destId="{8F6733F7-F296-4E93-A6A1-582355957A25}" srcOrd="2" destOrd="0" presId="urn:microsoft.com/office/officeart/2008/layout/NameandTitleOrganizationalChart"/>
    <dgm:cxn modelId="{253B624F-2DC6-455F-8C32-F4866574AF6C}" type="presParOf" srcId="{C5AB1B1A-BCB4-47FB-9232-AD9D1F5564DC}" destId="{5B01FD15-0756-4C00-BE08-B10B47868D08}" srcOrd="2" destOrd="0" presId="urn:microsoft.com/office/officeart/2008/layout/NameandTitleOrganizationalChart"/>
    <dgm:cxn modelId="{DDBDC579-83E0-4617-9C08-5FA654ACE908}" type="presParOf" srcId="{C5AB1B1A-BCB4-47FB-9232-AD9D1F5564DC}" destId="{64DE98FB-780F-40CE-AD1F-CA1ADF82FF4E}" srcOrd="3" destOrd="0" presId="urn:microsoft.com/office/officeart/2008/layout/NameandTitleOrganizationalChart"/>
    <dgm:cxn modelId="{4CA1E023-9C55-4AC2-9218-401636D79312}" type="presParOf" srcId="{64DE98FB-780F-40CE-AD1F-CA1ADF82FF4E}" destId="{D1BBDA38-D604-4FCB-9C18-A4FA634A1AB2}" srcOrd="0" destOrd="0" presId="urn:microsoft.com/office/officeart/2008/layout/NameandTitleOrganizationalChart"/>
    <dgm:cxn modelId="{C89BCD5C-A044-4254-ABB5-C3DF3C25C9C1}" type="presParOf" srcId="{D1BBDA38-D604-4FCB-9C18-A4FA634A1AB2}" destId="{994715DD-A20C-4303-A0C9-76D4E0F859DD}" srcOrd="0" destOrd="0" presId="urn:microsoft.com/office/officeart/2008/layout/NameandTitleOrganizationalChart"/>
    <dgm:cxn modelId="{89821524-5352-4F10-99D8-98DC02783913}" type="presParOf" srcId="{D1BBDA38-D604-4FCB-9C18-A4FA634A1AB2}" destId="{CDD055BB-6BE1-45F3-86CA-B27D4417A3F2}" srcOrd="1" destOrd="0" presId="urn:microsoft.com/office/officeart/2008/layout/NameandTitleOrganizationalChart"/>
    <dgm:cxn modelId="{47CB4635-7A54-41CD-8E10-967B130795A6}" type="presParOf" srcId="{D1BBDA38-D604-4FCB-9C18-A4FA634A1AB2}" destId="{FF860AF5-D8DF-40FC-A6B3-6B838B6DC2F0}" srcOrd="2" destOrd="0" presId="urn:microsoft.com/office/officeart/2008/layout/NameandTitleOrganizationalChart"/>
    <dgm:cxn modelId="{C5F92C87-292D-4EC9-953D-64B5A80A5D75}" type="presParOf" srcId="{64DE98FB-780F-40CE-AD1F-CA1ADF82FF4E}" destId="{68E268AC-A85C-44E0-A7ED-C128EE7054E3}" srcOrd="1" destOrd="0" presId="urn:microsoft.com/office/officeart/2008/layout/NameandTitleOrganizationalChart"/>
    <dgm:cxn modelId="{7AEADA1A-630B-429C-B2C3-4FA4C01493E2}" type="presParOf" srcId="{64DE98FB-780F-40CE-AD1F-CA1ADF82FF4E}" destId="{DEBAE8E5-0510-4899-86BE-762280D20A31}" srcOrd="2" destOrd="0" presId="urn:microsoft.com/office/officeart/2008/layout/NameandTitleOrganizationalChart"/>
    <dgm:cxn modelId="{C0AF9B02-63AE-4A99-A4A1-3599AAB89B09}" type="presParOf" srcId="{C5AB1B1A-BCB4-47FB-9232-AD9D1F5564DC}" destId="{0E27F99F-2926-405D-BC82-E2393A6E1C0B}" srcOrd="4" destOrd="0" presId="urn:microsoft.com/office/officeart/2008/layout/NameandTitleOrganizationalChart"/>
    <dgm:cxn modelId="{5AE32AD9-1A0C-41A9-99F3-30A4FC012E06}" type="presParOf" srcId="{C5AB1B1A-BCB4-47FB-9232-AD9D1F5564DC}" destId="{612B32C3-1EBC-4C44-B4D0-8526E4C5E65C}" srcOrd="5" destOrd="0" presId="urn:microsoft.com/office/officeart/2008/layout/NameandTitleOrganizationalChart"/>
    <dgm:cxn modelId="{4AE2E045-5149-4F32-9ACC-F1A5A678ABBA}" type="presParOf" srcId="{612B32C3-1EBC-4C44-B4D0-8526E4C5E65C}" destId="{F64F6E93-D699-4D63-989E-0C750472E00C}" srcOrd="0" destOrd="0" presId="urn:microsoft.com/office/officeart/2008/layout/NameandTitleOrganizationalChart"/>
    <dgm:cxn modelId="{030258BD-0F85-42EF-AFBD-ACD6E8138E20}" type="presParOf" srcId="{F64F6E93-D699-4D63-989E-0C750472E00C}" destId="{3E588E26-94BD-416E-86F9-139CF4830C66}" srcOrd="0" destOrd="0" presId="urn:microsoft.com/office/officeart/2008/layout/NameandTitleOrganizationalChart"/>
    <dgm:cxn modelId="{C1F9AC56-310E-4DAD-9039-04C4737A784E}" type="presParOf" srcId="{F64F6E93-D699-4D63-989E-0C750472E00C}" destId="{CFDC26E2-5494-4AE9-8D05-D3F0CAF5FE0A}" srcOrd="1" destOrd="0" presId="urn:microsoft.com/office/officeart/2008/layout/NameandTitleOrganizationalChart"/>
    <dgm:cxn modelId="{8F8ABBE6-754D-48A5-8DEA-110D485E30AB}" type="presParOf" srcId="{F64F6E93-D699-4D63-989E-0C750472E00C}" destId="{67893D2B-7E17-4E9C-85CB-EA004866B2C8}" srcOrd="2" destOrd="0" presId="urn:microsoft.com/office/officeart/2008/layout/NameandTitleOrganizationalChart"/>
    <dgm:cxn modelId="{20B4C368-417E-4F02-8C1E-DC1079407A52}" type="presParOf" srcId="{612B32C3-1EBC-4C44-B4D0-8526E4C5E65C}" destId="{E9CB97C4-5F4A-4EE6-AB05-752736447578}" srcOrd="1" destOrd="0" presId="urn:microsoft.com/office/officeart/2008/layout/NameandTitleOrganizationalChart"/>
    <dgm:cxn modelId="{89E51B36-0CA3-40C9-941F-4F7F21BF5822}" type="presParOf" srcId="{612B32C3-1EBC-4C44-B4D0-8526E4C5E65C}" destId="{6A8CC8E6-360F-4E6F-9681-16E829AF963A}" srcOrd="2" destOrd="0" presId="urn:microsoft.com/office/officeart/2008/layout/NameandTitleOrganizationalChart"/>
    <dgm:cxn modelId="{44CCD5F6-A7AE-4579-84E9-C1526C4FD1DE}" type="presParOf" srcId="{C5AB1B1A-BCB4-47FB-9232-AD9D1F5564DC}" destId="{98D95C77-B4D6-43EE-92B9-FB17DCD68521}" srcOrd="6" destOrd="0" presId="urn:microsoft.com/office/officeart/2008/layout/NameandTitleOrganizationalChart"/>
    <dgm:cxn modelId="{32272F49-6A29-4E68-AB1A-921469A4B762}" type="presParOf" srcId="{C5AB1B1A-BCB4-47FB-9232-AD9D1F5564DC}" destId="{A5CA10D2-664C-4018-B030-81CE8321A092}" srcOrd="7" destOrd="0" presId="urn:microsoft.com/office/officeart/2008/layout/NameandTitleOrganizationalChart"/>
    <dgm:cxn modelId="{21F8F35C-860B-46D9-B260-9F5BCBAF3923}" type="presParOf" srcId="{A5CA10D2-664C-4018-B030-81CE8321A092}" destId="{9E4AADCD-12FD-497F-8D8C-80A391400BF5}" srcOrd="0" destOrd="0" presId="urn:microsoft.com/office/officeart/2008/layout/NameandTitleOrganizationalChart"/>
    <dgm:cxn modelId="{8D85222B-3DD2-4E32-B768-627A4D6D8E33}" type="presParOf" srcId="{9E4AADCD-12FD-497F-8D8C-80A391400BF5}" destId="{B48745DF-F17C-417D-97AD-510C743E4F0E}" srcOrd="0" destOrd="0" presId="urn:microsoft.com/office/officeart/2008/layout/NameandTitleOrganizationalChart"/>
    <dgm:cxn modelId="{0AD5D2E3-F514-4B86-BEB1-F9680BABFE0D}" type="presParOf" srcId="{9E4AADCD-12FD-497F-8D8C-80A391400BF5}" destId="{D6D89577-0AC5-48A5-AF01-559541E9372E}" srcOrd="1" destOrd="0" presId="urn:microsoft.com/office/officeart/2008/layout/NameandTitleOrganizationalChart"/>
    <dgm:cxn modelId="{A7DBA1F3-EAA6-42B5-9171-3F38A93AF792}" type="presParOf" srcId="{9E4AADCD-12FD-497F-8D8C-80A391400BF5}" destId="{A5F69B7B-1CFD-49F8-A4EC-51A1817616A8}" srcOrd="2" destOrd="0" presId="urn:microsoft.com/office/officeart/2008/layout/NameandTitleOrganizationalChart"/>
    <dgm:cxn modelId="{638C2A1B-4FE7-4994-B152-44E08FEED2DF}" type="presParOf" srcId="{A5CA10D2-664C-4018-B030-81CE8321A092}" destId="{D3DB20F8-47F3-4212-8145-F9CE412C4147}" srcOrd="1" destOrd="0" presId="urn:microsoft.com/office/officeart/2008/layout/NameandTitleOrganizationalChart"/>
    <dgm:cxn modelId="{5AA6933D-C592-4452-9D72-FAF341A9D880}" type="presParOf" srcId="{A5CA10D2-664C-4018-B030-81CE8321A092}" destId="{A1AE4AF5-1C9B-43A3-B797-00EAA7FA4EDF}" srcOrd="2" destOrd="0" presId="urn:microsoft.com/office/officeart/2008/layout/NameandTitleOrganizationalChart"/>
    <dgm:cxn modelId="{0CD4E580-08DC-4793-A381-A61C3786F944}" type="presParOf" srcId="{C5AB1B1A-BCB4-47FB-9232-AD9D1F5564DC}" destId="{8C3F6959-2A1A-4420-9FEE-989E4B2426F8}" srcOrd="8" destOrd="0" presId="urn:microsoft.com/office/officeart/2008/layout/NameandTitleOrganizationalChart"/>
    <dgm:cxn modelId="{8BBB8F48-85B4-4444-B4DF-E42A433DEC1E}" type="presParOf" srcId="{C5AB1B1A-BCB4-47FB-9232-AD9D1F5564DC}" destId="{E18832D6-89B8-4B55-9FA0-9C88CB5B0728}" srcOrd="9" destOrd="0" presId="urn:microsoft.com/office/officeart/2008/layout/NameandTitleOrganizationalChart"/>
    <dgm:cxn modelId="{017142F8-A6D3-4881-ADC1-6B04BC0BD0F6}" type="presParOf" srcId="{E18832D6-89B8-4B55-9FA0-9C88CB5B0728}" destId="{954BB9AF-5FB4-4BC0-B374-9DC4AD0206D9}" srcOrd="0" destOrd="0" presId="urn:microsoft.com/office/officeart/2008/layout/NameandTitleOrganizationalChart"/>
    <dgm:cxn modelId="{A910FB98-AC53-43C5-AA03-942E3DBAF22F}" type="presParOf" srcId="{954BB9AF-5FB4-4BC0-B374-9DC4AD0206D9}" destId="{CB48E3A7-C5AE-472B-BA30-0A1D8C8F7E7C}" srcOrd="0" destOrd="0" presId="urn:microsoft.com/office/officeart/2008/layout/NameandTitleOrganizationalChart"/>
    <dgm:cxn modelId="{9EF1FDE7-1C72-4778-9E50-D3DF1EB776C2}" type="presParOf" srcId="{954BB9AF-5FB4-4BC0-B374-9DC4AD0206D9}" destId="{C9EBE01A-0162-4CB1-A4EC-08FBDEB611CE}" srcOrd="1" destOrd="0" presId="urn:microsoft.com/office/officeart/2008/layout/NameandTitleOrganizationalChart"/>
    <dgm:cxn modelId="{F696713D-D97C-41C5-8606-74A5F787FBDD}" type="presParOf" srcId="{954BB9AF-5FB4-4BC0-B374-9DC4AD0206D9}" destId="{6AAC005C-A68E-4949-81CD-0C04BF93F80D}" srcOrd="2" destOrd="0" presId="urn:microsoft.com/office/officeart/2008/layout/NameandTitleOrganizationalChart"/>
    <dgm:cxn modelId="{0C502DA4-A756-48E5-995D-69F0E6144112}" type="presParOf" srcId="{E18832D6-89B8-4B55-9FA0-9C88CB5B0728}" destId="{3C19EAFE-3C58-41F5-8482-6FCC20B63B65}" srcOrd="1" destOrd="0" presId="urn:microsoft.com/office/officeart/2008/layout/NameandTitleOrganizationalChart"/>
    <dgm:cxn modelId="{0D4F8E30-16E0-43F0-AAB3-6E8B1FC9066A}" type="presParOf" srcId="{E18832D6-89B8-4B55-9FA0-9C88CB5B0728}" destId="{AEE33FCC-C494-4FE1-AFCF-481A5EFF9180}" srcOrd="2" destOrd="0" presId="urn:microsoft.com/office/officeart/2008/layout/NameandTitleOrganizationalChart"/>
    <dgm:cxn modelId="{F881E827-C600-4422-A581-2E2F020D3F5B}" type="presParOf" srcId="{A7B5F3F5-0715-4DDD-BDC0-D63CE885DAC0}" destId="{7D8C7AAF-534B-45C0-9377-0449F46DF263}" srcOrd="2" destOrd="0" presId="urn:microsoft.com/office/officeart/2008/layout/NameandTitleOrganizationalChart"/>
    <dgm:cxn modelId="{AC854A66-E9D9-4970-A511-8278DE78EACC}" type="presParOf" srcId="{7D8C7AAF-534B-45C0-9377-0449F46DF263}" destId="{66075815-EE93-4A9C-9FF0-5B77875F6CAA}" srcOrd="0" destOrd="0" presId="urn:microsoft.com/office/officeart/2008/layout/NameandTitleOrganizationalChart"/>
    <dgm:cxn modelId="{A65D72C1-E414-46F0-935F-C9AB9167D2AC}" type="presParOf" srcId="{7D8C7AAF-534B-45C0-9377-0449F46DF263}" destId="{A1B6D10E-2AEA-467A-99F3-16CCE360F68B}" srcOrd="1" destOrd="0" presId="urn:microsoft.com/office/officeart/2008/layout/NameandTitleOrganizationalChart"/>
    <dgm:cxn modelId="{1AA975DD-C16C-4158-95E0-ABAC6BC61862}" type="presParOf" srcId="{A1B6D10E-2AEA-467A-99F3-16CCE360F68B}" destId="{4730C00F-59EA-429B-B946-B37F653F08CF}" srcOrd="0" destOrd="0" presId="urn:microsoft.com/office/officeart/2008/layout/NameandTitleOrganizationalChart"/>
    <dgm:cxn modelId="{6CAE83B2-BF4C-4623-AC91-7BBDD4E252A9}" type="presParOf" srcId="{4730C00F-59EA-429B-B946-B37F653F08CF}" destId="{7C7BAF1D-A129-4004-9F95-9F2CDAC88000}" srcOrd="0" destOrd="0" presId="urn:microsoft.com/office/officeart/2008/layout/NameandTitleOrganizationalChart"/>
    <dgm:cxn modelId="{C8094C0A-B365-42C5-9E96-DD8BAB095940}" type="presParOf" srcId="{4730C00F-59EA-429B-B946-B37F653F08CF}" destId="{B30309BA-4465-487A-9664-C1A72DA3E7D5}" srcOrd="1" destOrd="0" presId="urn:microsoft.com/office/officeart/2008/layout/NameandTitleOrganizationalChart"/>
    <dgm:cxn modelId="{80F95E3F-BD49-497B-99C8-6909B51F081E}" type="presParOf" srcId="{4730C00F-59EA-429B-B946-B37F653F08CF}" destId="{58C29969-8C5C-415D-AFE8-5D63471DD293}" srcOrd="2" destOrd="0" presId="urn:microsoft.com/office/officeart/2008/layout/NameandTitleOrganizationalChart"/>
    <dgm:cxn modelId="{A5ECB67C-937F-43C7-B62F-5E6DBA3A249B}" type="presParOf" srcId="{A1B6D10E-2AEA-467A-99F3-16CCE360F68B}" destId="{EBA9E41A-04CF-4F0B-8412-B21C249C05A3}" srcOrd="1" destOrd="0" presId="urn:microsoft.com/office/officeart/2008/layout/NameandTitleOrganizationalChart"/>
    <dgm:cxn modelId="{C7D52496-2965-477B-923D-28394D0DD1D7}" type="presParOf" srcId="{A1B6D10E-2AEA-467A-99F3-16CCE360F68B}" destId="{0FE1E34C-A228-49BD-AD45-9F3E396A68E4}" srcOrd="2" destOrd="0" presId="urn:microsoft.com/office/officeart/2008/layout/NameandTitleOrganizationalChart"/>
    <dgm:cxn modelId="{CB6B831A-3000-4A56-A591-17A1FA074452}" type="presParOf" srcId="{7D8C7AAF-534B-45C0-9377-0449F46DF263}" destId="{2A9B903C-C069-4D30-8A3A-0EE1582B6F49}" srcOrd="2" destOrd="0" presId="urn:microsoft.com/office/officeart/2008/layout/NameandTitleOrganizationalChart"/>
    <dgm:cxn modelId="{FD5F25C2-1460-480A-A49B-52AB20EC2127}" type="presParOf" srcId="{7D8C7AAF-534B-45C0-9377-0449F46DF263}" destId="{7D630571-1983-4D92-B3F3-5454E932C79B}" srcOrd="3" destOrd="0" presId="urn:microsoft.com/office/officeart/2008/layout/NameandTitleOrganizationalChart"/>
    <dgm:cxn modelId="{2031E099-0130-49DE-800E-F160F73C3906}" type="presParOf" srcId="{7D630571-1983-4D92-B3F3-5454E932C79B}" destId="{3CD31106-5ABA-47E7-B5FE-CF50450E6C78}" srcOrd="0" destOrd="0" presId="urn:microsoft.com/office/officeart/2008/layout/NameandTitleOrganizationalChart"/>
    <dgm:cxn modelId="{B97C7D1B-D7F4-443F-88AC-5B8851B713C9}" type="presParOf" srcId="{3CD31106-5ABA-47E7-B5FE-CF50450E6C78}" destId="{330E928C-A667-47CE-AFD6-A00DE0104115}" srcOrd="0" destOrd="0" presId="urn:microsoft.com/office/officeart/2008/layout/NameandTitleOrganizationalChart"/>
    <dgm:cxn modelId="{F6A81C52-5439-44EA-B51A-3ADA15EBBAA6}" type="presParOf" srcId="{3CD31106-5ABA-47E7-B5FE-CF50450E6C78}" destId="{6B5F818D-6B28-4F2B-9CDC-6E1A47400B2D}" srcOrd="1" destOrd="0" presId="urn:microsoft.com/office/officeart/2008/layout/NameandTitleOrganizationalChart"/>
    <dgm:cxn modelId="{43592F27-A049-4658-BFEC-D93931798F0D}" type="presParOf" srcId="{3CD31106-5ABA-47E7-B5FE-CF50450E6C78}" destId="{9A43ECD0-CA7B-4247-95A7-E50C127D4FEF}" srcOrd="2" destOrd="0" presId="urn:microsoft.com/office/officeart/2008/layout/NameandTitleOrganizationalChart"/>
    <dgm:cxn modelId="{41338B61-E328-468C-B1FC-B20AC7B4B253}" type="presParOf" srcId="{7D630571-1983-4D92-B3F3-5454E932C79B}" destId="{EACBF6B9-F43E-43E3-87E2-5A9ECB58F133}" srcOrd="1" destOrd="0" presId="urn:microsoft.com/office/officeart/2008/layout/NameandTitleOrganizationalChart"/>
    <dgm:cxn modelId="{B12EF80B-8299-485D-9630-0DECB5E09F57}" type="presParOf" srcId="{7D630571-1983-4D92-B3F3-5454E932C79B}" destId="{38CDFDD2-9007-47D9-91B5-A864A553BB27}" srcOrd="2" destOrd="0" presId="urn:microsoft.com/office/officeart/2008/layout/NameandTitleOrganizationalChart"/>
    <dgm:cxn modelId="{6977D0DE-4FA8-49D8-9331-7BB8A9D456D2}" type="presParOf" srcId="{7D8C7AAF-534B-45C0-9377-0449F46DF263}" destId="{08E1EF12-DC3C-465F-B538-D1C94C218EFE}" srcOrd="4" destOrd="0" presId="urn:microsoft.com/office/officeart/2008/layout/NameandTitleOrganizationalChart"/>
    <dgm:cxn modelId="{FFB24887-C35F-4D1F-A45F-2599BD21038D}" type="presParOf" srcId="{7D8C7AAF-534B-45C0-9377-0449F46DF263}" destId="{EEEF4C28-47D3-4D1A-9F50-E8C2F3FD132D}" srcOrd="5" destOrd="0" presId="urn:microsoft.com/office/officeart/2008/layout/NameandTitleOrganizationalChart"/>
    <dgm:cxn modelId="{CE7653A0-F699-4852-8ED3-A2E812BC290A}" type="presParOf" srcId="{EEEF4C28-47D3-4D1A-9F50-E8C2F3FD132D}" destId="{BDED7238-930C-4508-80E1-EB32D2260ABE}" srcOrd="0" destOrd="0" presId="urn:microsoft.com/office/officeart/2008/layout/NameandTitleOrganizationalChart"/>
    <dgm:cxn modelId="{7FC66E10-2C0C-4E2C-BB7D-D4794B43DD07}" type="presParOf" srcId="{BDED7238-930C-4508-80E1-EB32D2260ABE}" destId="{99D627C4-6411-4C94-A418-C6FD66E7A876}" srcOrd="0" destOrd="0" presId="urn:microsoft.com/office/officeart/2008/layout/NameandTitleOrganizationalChart"/>
    <dgm:cxn modelId="{FC4EA1F3-8B09-49A0-B2BE-1202791CA873}" type="presParOf" srcId="{BDED7238-930C-4508-80E1-EB32D2260ABE}" destId="{5E364676-B2FC-4DE8-A2A8-5481E4ACBBE4}" srcOrd="1" destOrd="0" presId="urn:microsoft.com/office/officeart/2008/layout/NameandTitleOrganizationalChart"/>
    <dgm:cxn modelId="{5E2F29AB-19E5-405D-B95B-60D5BE2D6268}" type="presParOf" srcId="{BDED7238-930C-4508-80E1-EB32D2260ABE}" destId="{46918361-3D33-44BC-87EE-279400635DA1}" srcOrd="2" destOrd="0" presId="urn:microsoft.com/office/officeart/2008/layout/NameandTitleOrganizationalChart"/>
    <dgm:cxn modelId="{935F0157-2E9A-463E-99BE-1B1F43A70392}" type="presParOf" srcId="{EEEF4C28-47D3-4D1A-9F50-E8C2F3FD132D}" destId="{EA6C06B6-6DD5-4E55-918D-2153A9C949B9}" srcOrd="1" destOrd="0" presId="urn:microsoft.com/office/officeart/2008/layout/NameandTitleOrganizationalChart"/>
    <dgm:cxn modelId="{E7D20F3A-3FC4-42BA-96F3-F42A1D17B4F0}" type="presParOf" srcId="{EEEF4C28-47D3-4D1A-9F50-E8C2F3FD132D}" destId="{125627A6-2344-4B9C-92B0-A182646BBA2F}" srcOrd="2" destOrd="0" presId="urn:microsoft.com/office/officeart/2008/layout/NameandTitleOrganizationalChart"/>
    <dgm:cxn modelId="{4BD11F5F-50C5-4017-A23B-6D38495828E5}" type="presParOf" srcId="{7D8C7AAF-534B-45C0-9377-0449F46DF263}" destId="{77CB4A89-EC4D-4F27-A748-1C653AB13BCC}" srcOrd="6" destOrd="0" presId="urn:microsoft.com/office/officeart/2008/layout/NameandTitleOrganizationalChart"/>
    <dgm:cxn modelId="{DF53B3C9-B183-46C8-942B-AEAA8D04BD65}" type="presParOf" srcId="{7D8C7AAF-534B-45C0-9377-0449F46DF263}" destId="{E07D35C4-6DF0-492B-AA07-F7C442260A8B}" srcOrd="7" destOrd="0" presId="urn:microsoft.com/office/officeart/2008/layout/NameandTitleOrganizationalChart"/>
    <dgm:cxn modelId="{B321FF4D-79E8-45E6-BF1D-B9883A66620F}" type="presParOf" srcId="{E07D35C4-6DF0-492B-AA07-F7C442260A8B}" destId="{191B20FA-173D-42DD-93C0-2EB77382EADE}" srcOrd="0" destOrd="0" presId="urn:microsoft.com/office/officeart/2008/layout/NameandTitleOrganizationalChart"/>
    <dgm:cxn modelId="{C1FF0D8E-B6C3-4BFB-99B0-CF6B81EF328B}" type="presParOf" srcId="{191B20FA-173D-42DD-93C0-2EB77382EADE}" destId="{7F8A8C20-52FA-43B9-B6CA-D2317C225B96}" srcOrd="0" destOrd="0" presId="urn:microsoft.com/office/officeart/2008/layout/NameandTitleOrganizationalChart"/>
    <dgm:cxn modelId="{407502E5-19EF-4AB6-821D-DFBD28DDA664}" type="presParOf" srcId="{191B20FA-173D-42DD-93C0-2EB77382EADE}" destId="{35292163-7993-45F8-A841-5C3D10853B79}" srcOrd="1" destOrd="0" presId="urn:microsoft.com/office/officeart/2008/layout/NameandTitleOrganizationalChart"/>
    <dgm:cxn modelId="{53D44FCE-76AE-4171-BEE1-7FDCDF7657CB}" type="presParOf" srcId="{191B20FA-173D-42DD-93C0-2EB77382EADE}" destId="{0C428E31-43E4-4772-BD3E-0EBC052E79EE}" srcOrd="2" destOrd="0" presId="urn:microsoft.com/office/officeart/2008/layout/NameandTitleOrganizationalChart"/>
    <dgm:cxn modelId="{3566911F-7E9E-46CE-8F8E-D98EA1A08D85}" type="presParOf" srcId="{E07D35C4-6DF0-492B-AA07-F7C442260A8B}" destId="{226A1EF7-D721-4039-AAF3-B154149784CA}" srcOrd="1" destOrd="0" presId="urn:microsoft.com/office/officeart/2008/layout/NameandTitleOrganizationalChart"/>
    <dgm:cxn modelId="{32E60B35-7A14-4E0C-A9E9-57B92E972C7F}" type="presParOf" srcId="{E07D35C4-6DF0-492B-AA07-F7C442260A8B}" destId="{552FB22D-037B-406E-85AD-2A835DCFC9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AE5D0-3011-4BD5-9C4C-4E7D238B7A5B}" type="doc">
      <dgm:prSet loTypeId="urn:microsoft.com/office/officeart/2005/8/layout/hierarchy1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BF2D341-F174-459B-84BB-BCE130340318}">
      <dgm:prSet phldrT="[Texto]" custT="1"/>
      <dgm:spPr/>
      <dgm:t>
        <a:bodyPr/>
        <a:lstStyle/>
        <a:p>
          <a:r>
            <a:rPr lang="en-US" sz="1200" b="1" dirty="0" err="1"/>
            <a:t>Dirección</a:t>
          </a:r>
          <a:endParaRPr lang="en-US" sz="12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(21)</a:t>
          </a:r>
          <a:endParaRPr lang="en-GB" sz="1200" b="0" dirty="0"/>
        </a:p>
      </dgm:t>
    </dgm:pt>
    <dgm:pt modelId="{040F0F0C-B575-4985-AA48-1069624A37C8}" type="parTrans" cxnId="{625F675E-912D-419A-A27C-896D013A947F}">
      <dgm:prSet/>
      <dgm:spPr/>
      <dgm:t>
        <a:bodyPr/>
        <a:lstStyle/>
        <a:p>
          <a:endParaRPr lang="en-GB" b="1"/>
        </a:p>
      </dgm:t>
    </dgm:pt>
    <dgm:pt modelId="{81D43E6C-8122-4B6E-BA5B-5A62FA0758DC}" type="sibTrans" cxnId="{625F675E-912D-419A-A27C-896D013A947F}">
      <dgm:prSet/>
      <dgm:spPr/>
      <dgm:t>
        <a:bodyPr/>
        <a:lstStyle/>
        <a:p>
          <a:endParaRPr lang="en-GB"/>
        </a:p>
      </dgm:t>
    </dgm:pt>
    <dgm:pt modelId="{E0B2D85C-1907-4B92-BA95-53D9285973D1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Hotelero</a:t>
          </a:r>
          <a:r>
            <a:rPr lang="en-US" sz="1300" b="1" dirty="0"/>
            <a:t> Vedado Oeste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(73)</a:t>
          </a:r>
          <a:endParaRPr lang="en-GB" sz="1100" b="1" dirty="0"/>
        </a:p>
      </dgm:t>
    </dgm:pt>
    <dgm:pt modelId="{264B0BB7-0550-4A9E-9995-E8EA378323FD}" type="parTrans" cxnId="{E8F06649-7CA9-45BD-AF5A-B09E260922E2}">
      <dgm:prSet/>
      <dgm:spPr/>
      <dgm:t>
        <a:bodyPr/>
        <a:lstStyle/>
        <a:p>
          <a:endParaRPr lang="en-GB" b="1"/>
        </a:p>
      </dgm:t>
    </dgm:pt>
    <dgm:pt modelId="{C724DB88-55D3-495D-828F-6F4B90FCAA5A}" type="sibTrans" cxnId="{E8F06649-7CA9-45BD-AF5A-B09E260922E2}">
      <dgm:prSet/>
      <dgm:spPr/>
      <dgm:t>
        <a:bodyPr/>
        <a:lstStyle/>
        <a:p>
          <a:endParaRPr lang="en-GB"/>
        </a:p>
      </dgm:t>
    </dgm:pt>
    <dgm:pt modelId="{D2FD9C22-261B-4F6E-8987-381D20C45C77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Extrahotelero</a:t>
          </a:r>
          <a:r>
            <a:rPr lang="en-US" sz="1300" b="1" dirty="0"/>
            <a:t> </a:t>
          </a:r>
          <a:r>
            <a:rPr lang="en-US" sz="1300" b="1" dirty="0" err="1"/>
            <a:t>Legendario</a:t>
          </a:r>
          <a:endParaRPr lang="en-US" sz="13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(48)</a:t>
          </a:r>
          <a:endParaRPr lang="en-GB" sz="1100" b="1" dirty="0"/>
        </a:p>
      </dgm:t>
    </dgm:pt>
    <dgm:pt modelId="{2594D8B7-DCE7-409C-891A-22C4180A7D85}" type="parTrans" cxnId="{8257942C-FE3B-4002-AEDC-7298892BCCDF}">
      <dgm:prSet/>
      <dgm:spPr/>
      <dgm:t>
        <a:bodyPr/>
        <a:lstStyle/>
        <a:p>
          <a:endParaRPr lang="en-GB" b="1"/>
        </a:p>
      </dgm:t>
    </dgm:pt>
    <dgm:pt modelId="{0E769615-C095-4F4B-B072-DFDB3F00FFA4}" type="sibTrans" cxnId="{8257942C-FE3B-4002-AEDC-7298892BCCDF}">
      <dgm:prSet/>
      <dgm:spPr/>
      <dgm:t>
        <a:bodyPr/>
        <a:lstStyle/>
        <a:p>
          <a:endParaRPr lang="en-GB"/>
        </a:p>
      </dgm:t>
    </dgm:pt>
    <dgm:pt modelId="{2ECC77C6-9E28-45D2-AE7A-8B49B620E3EF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Hotelero</a:t>
          </a:r>
          <a:r>
            <a:rPr lang="en-US" sz="1300" b="1" dirty="0"/>
            <a:t> Habana Libre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(98)</a:t>
          </a:r>
          <a:endParaRPr lang="en-GB" sz="1100" b="1" dirty="0"/>
        </a:p>
      </dgm:t>
    </dgm:pt>
    <dgm:pt modelId="{CA7F091D-DC41-4E8A-B2E6-75D54D35CD0B}" type="parTrans" cxnId="{75C8417D-85D0-4A91-85D3-D12A61B27FBC}">
      <dgm:prSet/>
      <dgm:spPr/>
      <dgm:t>
        <a:bodyPr/>
        <a:lstStyle/>
        <a:p>
          <a:endParaRPr lang="en-GB" b="1"/>
        </a:p>
      </dgm:t>
    </dgm:pt>
    <dgm:pt modelId="{C4DA7644-AE12-49CD-9FB6-2298EFA82089}" type="sibTrans" cxnId="{75C8417D-85D0-4A91-85D3-D12A61B27FBC}">
      <dgm:prSet/>
      <dgm:spPr/>
      <dgm:t>
        <a:bodyPr/>
        <a:lstStyle/>
        <a:p>
          <a:endParaRPr lang="en-GB"/>
        </a:p>
      </dgm:t>
    </dgm:pt>
    <dgm:pt modelId="{159935CC-42E7-498A-97FA-5B5DACF926BF}" type="asst">
      <dgm:prSet phldrT="[Texto]" custT="1"/>
      <dgm:spPr/>
      <dgm:t>
        <a:bodyPr/>
        <a:lstStyle/>
        <a:p>
          <a:r>
            <a:rPr lang="en-US" sz="1300" b="1" dirty="0"/>
            <a:t>Subdirección </a:t>
          </a:r>
          <a:r>
            <a:rPr lang="en-US" sz="1300" b="1" dirty="0" err="1"/>
            <a:t>Comercial</a:t>
          </a:r>
          <a:endParaRPr lang="en-US" sz="13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(10)</a:t>
          </a:r>
          <a:endParaRPr lang="en-GB" sz="1100" b="1" dirty="0"/>
        </a:p>
      </dgm:t>
    </dgm:pt>
    <dgm:pt modelId="{01F259C3-EE5E-4558-907E-22AB1E620F94}" type="parTrans" cxnId="{B9075FDB-C111-4487-9FC7-F4642F604562}">
      <dgm:prSet/>
      <dgm:spPr/>
      <dgm:t>
        <a:bodyPr/>
        <a:lstStyle/>
        <a:p>
          <a:endParaRPr lang="en-GB" b="1"/>
        </a:p>
      </dgm:t>
    </dgm:pt>
    <dgm:pt modelId="{1F240BEA-74EB-46C3-BCA3-9558B97B1E4F}" type="sibTrans" cxnId="{B9075FDB-C111-4487-9FC7-F4642F604562}">
      <dgm:prSet/>
      <dgm:spPr/>
      <dgm:t>
        <a:bodyPr/>
        <a:lstStyle/>
        <a:p>
          <a:endParaRPr lang="en-GB" b="1"/>
        </a:p>
      </dgm:t>
    </dgm:pt>
    <dgm:pt modelId="{F7C49AA2-49B9-4C34-BB8F-14BBBBE98E4C}" type="asst">
      <dgm:prSet phldrT="[Texto]" custT="1"/>
      <dgm:spPr/>
      <dgm:t>
        <a:bodyPr/>
        <a:lstStyle/>
        <a:p>
          <a:r>
            <a:rPr lang="en-US" sz="1300" b="1" dirty="0"/>
            <a:t>Subdirección de </a:t>
          </a:r>
          <a:r>
            <a:rPr lang="en-US" sz="1300" b="1" dirty="0" err="1"/>
            <a:t>Contabilidad</a:t>
          </a:r>
          <a:r>
            <a:rPr lang="en-US" sz="1300" b="1" dirty="0"/>
            <a:t> y </a:t>
          </a:r>
          <a:r>
            <a:rPr lang="en-US" sz="1300" b="1" dirty="0" err="1"/>
            <a:t>Finanzas</a:t>
          </a:r>
          <a:endParaRPr lang="en-US" sz="13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(10)</a:t>
          </a:r>
          <a:endParaRPr lang="en-GB" sz="1100" b="1" dirty="0"/>
        </a:p>
      </dgm:t>
    </dgm:pt>
    <dgm:pt modelId="{DDAFE1A0-B27A-40B0-BB4E-3C882E909D1B}" type="parTrans" cxnId="{07CED115-F642-4B0B-B8A9-33D9378700FD}">
      <dgm:prSet/>
      <dgm:spPr/>
      <dgm:t>
        <a:bodyPr/>
        <a:lstStyle/>
        <a:p>
          <a:endParaRPr lang="en-GB" b="1"/>
        </a:p>
      </dgm:t>
    </dgm:pt>
    <dgm:pt modelId="{A8BD2ED2-78FD-4371-9790-700DDCF6CFD6}" type="sibTrans" cxnId="{07CED115-F642-4B0B-B8A9-33D9378700FD}">
      <dgm:prSet/>
      <dgm:spPr/>
      <dgm:t>
        <a:bodyPr/>
        <a:lstStyle/>
        <a:p>
          <a:endParaRPr lang="en-GB" b="1"/>
        </a:p>
      </dgm:t>
    </dgm:pt>
    <dgm:pt modelId="{F0FB89C3-9FA7-4528-94AF-BB6160312045}" type="asst">
      <dgm:prSet custT="1"/>
      <dgm:spPr/>
      <dgm:t>
        <a:bodyPr/>
        <a:lstStyle/>
        <a:p>
          <a:r>
            <a:rPr lang="en-US" sz="1300" b="1" dirty="0"/>
            <a:t>Subdirección de </a:t>
          </a:r>
          <a:r>
            <a:rPr lang="en-US" sz="1300" b="1" dirty="0" err="1"/>
            <a:t>Aseguramiento</a:t>
          </a:r>
          <a:r>
            <a:rPr lang="en-US" sz="1300" b="1" dirty="0"/>
            <a:t> y </a:t>
          </a:r>
          <a:r>
            <a:rPr lang="en-US" sz="1300" b="1" dirty="0" err="1"/>
            <a:t>Transporte</a:t>
          </a:r>
          <a:endParaRPr lang="en-US" sz="13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(36)</a:t>
          </a:r>
          <a:endParaRPr lang="en-GB" sz="1100" b="1" dirty="0"/>
        </a:p>
      </dgm:t>
    </dgm:pt>
    <dgm:pt modelId="{DED5977A-C3CE-4758-AF23-FBE7D7CED9C3}" type="parTrans" cxnId="{977E05A9-9200-4745-81FE-CAB480E3B777}">
      <dgm:prSet/>
      <dgm:spPr/>
      <dgm:t>
        <a:bodyPr/>
        <a:lstStyle/>
        <a:p>
          <a:endParaRPr lang="en-GB" b="1"/>
        </a:p>
      </dgm:t>
    </dgm:pt>
    <dgm:pt modelId="{295D0DE1-4E34-461E-AE49-D501F69E38DC}" type="sibTrans" cxnId="{977E05A9-9200-4745-81FE-CAB480E3B777}">
      <dgm:prSet/>
      <dgm:spPr/>
      <dgm:t>
        <a:bodyPr/>
        <a:lstStyle/>
        <a:p>
          <a:endParaRPr lang="en-GB" b="1"/>
        </a:p>
      </dgm:t>
    </dgm:pt>
    <dgm:pt modelId="{E4FC1863-849D-4F85-AA7A-698437EFE153}" type="asst">
      <dgm:prSet custT="1"/>
      <dgm:spPr/>
      <dgm:t>
        <a:bodyPr/>
        <a:lstStyle/>
        <a:p>
          <a:r>
            <a:rPr lang="en-US" sz="1600" b="1" dirty="0" err="1"/>
            <a:t>Departamento</a:t>
          </a:r>
          <a:r>
            <a:rPr lang="en-US" sz="1600" b="1" dirty="0"/>
            <a:t> de tiendas</a:t>
          </a:r>
        </a:p>
      </dgm:t>
    </dgm:pt>
    <dgm:pt modelId="{6C24A3AD-54B9-43A7-8672-311CC573DDF1}" type="parTrans" cxnId="{A83646F7-8D70-4A04-996E-105B56543D91}">
      <dgm:prSet/>
      <dgm:spPr/>
      <dgm:t>
        <a:bodyPr/>
        <a:lstStyle/>
        <a:p>
          <a:endParaRPr lang="en-GB" b="1"/>
        </a:p>
      </dgm:t>
    </dgm:pt>
    <dgm:pt modelId="{0D363F02-F951-4A56-8762-EB28418373A8}" type="sibTrans" cxnId="{A83646F7-8D70-4A04-996E-105B56543D91}">
      <dgm:prSet/>
      <dgm:spPr/>
      <dgm:t>
        <a:bodyPr/>
        <a:lstStyle/>
        <a:p>
          <a:endParaRPr lang="en-GB" b="1"/>
        </a:p>
      </dgm:t>
    </dgm:pt>
    <dgm:pt modelId="{4F173012-FF8A-437A-9DA6-3EAEF361D3C1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Extrahotelero</a:t>
          </a:r>
          <a:r>
            <a:rPr lang="en-US" sz="1300" b="1" dirty="0"/>
            <a:t> Amazona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(63)</a:t>
          </a:r>
          <a:endParaRPr lang="en-GB" sz="1100" b="1" dirty="0"/>
        </a:p>
      </dgm:t>
    </dgm:pt>
    <dgm:pt modelId="{FCA3DF90-4E7B-4783-A18D-9A7B1E309EF9}" type="parTrans" cxnId="{1C4DFE6E-6265-45F8-8132-D31DCE2F1301}">
      <dgm:prSet/>
      <dgm:spPr/>
      <dgm:t>
        <a:bodyPr/>
        <a:lstStyle/>
        <a:p>
          <a:endParaRPr lang="en-GB" b="1"/>
        </a:p>
      </dgm:t>
    </dgm:pt>
    <dgm:pt modelId="{BFD0131E-7767-444F-9EBE-7AB88ED42A02}" type="sibTrans" cxnId="{1C4DFE6E-6265-45F8-8132-D31DCE2F1301}">
      <dgm:prSet/>
      <dgm:spPr/>
      <dgm:t>
        <a:bodyPr/>
        <a:lstStyle/>
        <a:p>
          <a:endParaRPr lang="en-GB" b="1"/>
        </a:p>
      </dgm:t>
    </dgm:pt>
    <dgm:pt modelId="{F430A8C9-E7D9-41C4-9D83-99ABA42A3937}" type="asst">
      <dgm:prSet phldrT="[Texto]" custT="1"/>
      <dgm:spPr/>
      <dgm:t>
        <a:bodyPr/>
        <a:lstStyle/>
        <a:p>
          <a:r>
            <a:rPr lang="en-US" sz="1300" b="1" dirty="0"/>
            <a:t>Subdirección de Capital Humano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(4)</a:t>
          </a:r>
          <a:endParaRPr lang="en-GB" sz="1100" b="1" dirty="0"/>
        </a:p>
      </dgm:t>
    </dgm:pt>
    <dgm:pt modelId="{21171F02-4A97-4CF8-B52A-6D7F3B19AAC4}" type="parTrans" cxnId="{762D26C0-4FAA-4D15-AD39-D99CA319ACA3}">
      <dgm:prSet/>
      <dgm:spPr/>
      <dgm:t>
        <a:bodyPr/>
        <a:lstStyle/>
        <a:p>
          <a:endParaRPr lang="en-GB" b="1"/>
        </a:p>
      </dgm:t>
    </dgm:pt>
    <dgm:pt modelId="{655EB506-423A-4E5D-B11C-72B56C58D13D}" type="sibTrans" cxnId="{762D26C0-4FAA-4D15-AD39-D99CA319ACA3}">
      <dgm:prSet/>
      <dgm:spPr/>
      <dgm:t>
        <a:bodyPr/>
        <a:lstStyle/>
        <a:p>
          <a:endParaRPr lang="en-GB" b="1"/>
        </a:p>
      </dgm:t>
    </dgm:pt>
    <dgm:pt modelId="{87696710-19EF-4A89-9439-41A7A6222FB4}">
      <dgm:prSet phldrT="[Texto]" custT="1"/>
      <dgm:spPr/>
      <dgm:t>
        <a:bodyPr/>
        <a:lstStyle/>
        <a:p>
          <a:r>
            <a:rPr lang="en-US" sz="1300" b="1" dirty="0" err="1"/>
            <a:t>Departamento</a:t>
          </a:r>
          <a:r>
            <a:rPr lang="en-US" sz="1300" b="1" dirty="0"/>
            <a:t> de Tiendas </a:t>
          </a:r>
          <a:r>
            <a:rPr lang="en-US" sz="1300" b="1" dirty="0" err="1"/>
            <a:t>Hotelero</a:t>
          </a:r>
          <a:r>
            <a:rPr lang="en-US" sz="1300" b="1" dirty="0"/>
            <a:t> Vedado Este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(47)</a:t>
          </a:r>
          <a:endParaRPr lang="en-GB" sz="1100" b="1" dirty="0"/>
        </a:p>
      </dgm:t>
    </dgm:pt>
    <dgm:pt modelId="{BFD3C463-1E13-4B69-8313-F4D181329CAE}" type="sibTrans" cxnId="{CADE6AFB-3D89-4713-8ED5-A60CD7DC0A56}">
      <dgm:prSet/>
      <dgm:spPr/>
      <dgm:t>
        <a:bodyPr/>
        <a:lstStyle/>
        <a:p>
          <a:endParaRPr lang="en-GB"/>
        </a:p>
      </dgm:t>
    </dgm:pt>
    <dgm:pt modelId="{71F1180C-9FF8-4BD5-830D-397922510D14}" type="parTrans" cxnId="{CADE6AFB-3D89-4713-8ED5-A60CD7DC0A56}">
      <dgm:prSet/>
      <dgm:spPr/>
      <dgm:t>
        <a:bodyPr/>
        <a:lstStyle/>
        <a:p>
          <a:endParaRPr lang="en-GB" b="1"/>
        </a:p>
      </dgm:t>
    </dgm:pt>
    <dgm:pt modelId="{38E83722-EF12-44DE-A954-08EEB8C72485}" type="pres">
      <dgm:prSet presAssocID="{52EAE5D0-3011-4BD5-9C4C-4E7D238B7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AA149-D18D-47E1-A85A-E605C8676FA9}" type="pres">
      <dgm:prSet presAssocID="{4BF2D341-F174-459B-84BB-BCE130340318}" presName="hierRoot1" presStyleCnt="0"/>
      <dgm:spPr/>
    </dgm:pt>
    <dgm:pt modelId="{72AB5748-7196-46D2-9554-48653FBE932D}" type="pres">
      <dgm:prSet presAssocID="{4BF2D341-F174-459B-84BB-BCE130340318}" presName="composite" presStyleCnt="0"/>
      <dgm:spPr/>
    </dgm:pt>
    <dgm:pt modelId="{2D19AFD7-7802-42EC-B8D4-B726D375211B}" type="pres">
      <dgm:prSet presAssocID="{4BF2D341-F174-459B-84BB-BCE130340318}" presName="background" presStyleLbl="node0" presStyleIdx="0" presStyleCnt="1"/>
      <dgm:spPr/>
    </dgm:pt>
    <dgm:pt modelId="{E4FA7607-94A2-424A-9751-EB1BAA1B97A7}" type="pres">
      <dgm:prSet presAssocID="{4BF2D341-F174-459B-84BB-BCE130340318}" presName="text" presStyleLbl="fgAcc0" presStyleIdx="0" presStyleCnt="1">
        <dgm:presLayoutVars>
          <dgm:chPref val="3"/>
        </dgm:presLayoutVars>
      </dgm:prSet>
      <dgm:spPr/>
    </dgm:pt>
    <dgm:pt modelId="{43332B44-E53A-452C-BC45-EF6D89A3003F}" type="pres">
      <dgm:prSet presAssocID="{4BF2D341-F174-459B-84BB-BCE130340318}" presName="hierChild2" presStyleCnt="0"/>
      <dgm:spPr/>
    </dgm:pt>
    <dgm:pt modelId="{76B70D81-B1EC-48C2-80DA-FC64B27FD4CE}" type="pres">
      <dgm:prSet presAssocID="{01F259C3-EE5E-4558-907E-22AB1E620F94}" presName="Name10" presStyleLbl="parChTrans1D2" presStyleIdx="0" presStyleCnt="5"/>
      <dgm:spPr/>
    </dgm:pt>
    <dgm:pt modelId="{0E18A71A-7E21-4261-9FAE-F41CECB25F09}" type="pres">
      <dgm:prSet presAssocID="{159935CC-42E7-498A-97FA-5B5DACF926BF}" presName="hierRoot2" presStyleCnt="0"/>
      <dgm:spPr/>
    </dgm:pt>
    <dgm:pt modelId="{85CDDD03-5DE9-47CB-B233-4C5BF0E7C8AE}" type="pres">
      <dgm:prSet presAssocID="{159935CC-42E7-498A-97FA-5B5DACF926BF}" presName="composite2" presStyleCnt="0"/>
      <dgm:spPr/>
    </dgm:pt>
    <dgm:pt modelId="{5D8FDEDE-AF0C-469C-A83E-8572B0D04FC8}" type="pres">
      <dgm:prSet presAssocID="{159935CC-42E7-498A-97FA-5B5DACF926BF}" presName="background2" presStyleLbl="asst1" presStyleIdx="0" presStyleCnt="5"/>
      <dgm:spPr/>
    </dgm:pt>
    <dgm:pt modelId="{C30A4ACC-CB6B-4557-B23F-61523E900E63}" type="pres">
      <dgm:prSet presAssocID="{159935CC-42E7-498A-97FA-5B5DACF926BF}" presName="text2" presStyleLbl="fgAcc2" presStyleIdx="0" presStyleCnt="5">
        <dgm:presLayoutVars>
          <dgm:chPref val="3"/>
        </dgm:presLayoutVars>
      </dgm:prSet>
      <dgm:spPr/>
    </dgm:pt>
    <dgm:pt modelId="{C1769270-921D-4BF7-8212-FAB23C16BF90}" type="pres">
      <dgm:prSet presAssocID="{159935CC-42E7-498A-97FA-5B5DACF926BF}" presName="hierChild3" presStyleCnt="0"/>
      <dgm:spPr/>
    </dgm:pt>
    <dgm:pt modelId="{24F6A8ED-7E97-4AD7-B5B5-401B94B43CE7}" type="pres">
      <dgm:prSet presAssocID="{DDAFE1A0-B27A-40B0-BB4E-3C882E909D1B}" presName="Name10" presStyleLbl="parChTrans1D2" presStyleIdx="1" presStyleCnt="5"/>
      <dgm:spPr/>
    </dgm:pt>
    <dgm:pt modelId="{7523C666-2F7D-4A45-B685-9D44C347A7CE}" type="pres">
      <dgm:prSet presAssocID="{F7C49AA2-49B9-4C34-BB8F-14BBBBE98E4C}" presName="hierRoot2" presStyleCnt="0"/>
      <dgm:spPr/>
    </dgm:pt>
    <dgm:pt modelId="{996F25BB-749D-4478-86A2-7590D1F20C48}" type="pres">
      <dgm:prSet presAssocID="{F7C49AA2-49B9-4C34-BB8F-14BBBBE98E4C}" presName="composite2" presStyleCnt="0"/>
      <dgm:spPr/>
    </dgm:pt>
    <dgm:pt modelId="{5EA5F989-6C6C-442E-9551-DA7E5338038B}" type="pres">
      <dgm:prSet presAssocID="{F7C49AA2-49B9-4C34-BB8F-14BBBBE98E4C}" presName="background2" presStyleLbl="asst1" presStyleIdx="1" presStyleCnt="5"/>
      <dgm:spPr/>
    </dgm:pt>
    <dgm:pt modelId="{9EA20FB5-2C57-424C-9A18-F77498DBB2BB}" type="pres">
      <dgm:prSet presAssocID="{F7C49AA2-49B9-4C34-BB8F-14BBBBE98E4C}" presName="text2" presStyleLbl="fgAcc2" presStyleIdx="1" presStyleCnt="5">
        <dgm:presLayoutVars>
          <dgm:chPref val="3"/>
        </dgm:presLayoutVars>
      </dgm:prSet>
      <dgm:spPr/>
    </dgm:pt>
    <dgm:pt modelId="{2391D2EC-3B8C-4175-955F-8D30CBF16DB1}" type="pres">
      <dgm:prSet presAssocID="{F7C49AA2-49B9-4C34-BB8F-14BBBBE98E4C}" presName="hierChild3" presStyleCnt="0"/>
      <dgm:spPr/>
    </dgm:pt>
    <dgm:pt modelId="{A0B3D443-854C-4211-B8B8-7D42BFA4064B}" type="pres">
      <dgm:prSet presAssocID="{6C24A3AD-54B9-43A7-8672-311CC573DDF1}" presName="Name10" presStyleLbl="parChTrans1D2" presStyleIdx="2" presStyleCnt="5"/>
      <dgm:spPr/>
    </dgm:pt>
    <dgm:pt modelId="{AC5252E6-91A1-43A1-9995-8739D61D06AF}" type="pres">
      <dgm:prSet presAssocID="{E4FC1863-849D-4F85-AA7A-698437EFE153}" presName="hierRoot2" presStyleCnt="0"/>
      <dgm:spPr/>
    </dgm:pt>
    <dgm:pt modelId="{C4F7F8C1-B8CD-4DAB-A10E-5ED7A296F445}" type="pres">
      <dgm:prSet presAssocID="{E4FC1863-849D-4F85-AA7A-698437EFE153}" presName="composite2" presStyleCnt="0"/>
      <dgm:spPr/>
    </dgm:pt>
    <dgm:pt modelId="{01CBEC25-0B12-4F77-A73C-C73E697F3D93}" type="pres">
      <dgm:prSet presAssocID="{E4FC1863-849D-4F85-AA7A-698437EFE153}" presName="background2" presStyleLbl="asst1" presStyleIdx="2" presStyleCnt="5"/>
      <dgm:spPr/>
    </dgm:pt>
    <dgm:pt modelId="{34C3FCAF-12B4-4DBF-9567-6247CF1418F3}" type="pres">
      <dgm:prSet presAssocID="{E4FC1863-849D-4F85-AA7A-698437EFE153}" presName="text2" presStyleLbl="fgAcc2" presStyleIdx="2" presStyleCnt="5">
        <dgm:presLayoutVars>
          <dgm:chPref val="3"/>
        </dgm:presLayoutVars>
      </dgm:prSet>
      <dgm:spPr/>
    </dgm:pt>
    <dgm:pt modelId="{F107CFA4-DEC7-4946-86AD-27D66D474C9A}" type="pres">
      <dgm:prSet presAssocID="{E4FC1863-849D-4F85-AA7A-698437EFE153}" presName="hierChild3" presStyleCnt="0"/>
      <dgm:spPr/>
    </dgm:pt>
    <dgm:pt modelId="{308452B5-82EA-4331-A708-F44DB222CAE6}" type="pres">
      <dgm:prSet presAssocID="{CA7F091D-DC41-4E8A-B2E6-75D54D35CD0B}" presName="Name17" presStyleLbl="parChTrans1D3" presStyleIdx="0" presStyleCnt="5"/>
      <dgm:spPr/>
    </dgm:pt>
    <dgm:pt modelId="{9FEF5E1D-766A-496A-B172-48A143284FE6}" type="pres">
      <dgm:prSet presAssocID="{2ECC77C6-9E28-45D2-AE7A-8B49B620E3EF}" presName="hierRoot3" presStyleCnt="0"/>
      <dgm:spPr/>
    </dgm:pt>
    <dgm:pt modelId="{D933B819-F229-4903-A9FF-6BF0D6C62E28}" type="pres">
      <dgm:prSet presAssocID="{2ECC77C6-9E28-45D2-AE7A-8B49B620E3EF}" presName="composite3" presStyleCnt="0"/>
      <dgm:spPr/>
    </dgm:pt>
    <dgm:pt modelId="{189B8E72-9953-4098-8221-3935CAF3BBAC}" type="pres">
      <dgm:prSet presAssocID="{2ECC77C6-9E28-45D2-AE7A-8B49B620E3EF}" presName="background3" presStyleLbl="node3" presStyleIdx="0" presStyleCnt="5"/>
      <dgm:spPr/>
    </dgm:pt>
    <dgm:pt modelId="{A2091365-751B-4436-81E0-DC94FA55BEB9}" type="pres">
      <dgm:prSet presAssocID="{2ECC77C6-9E28-45D2-AE7A-8B49B620E3EF}" presName="text3" presStyleLbl="fgAcc3" presStyleIdx="0" presStyleCnt="5">
        <dgm:presLayoutVars>
          <dgm:chPref val="3"/>
        </dgm:presLayoutVars>
      </dgm:prSet>
      <dgm:spPr/>
    </dgm:pt>
    <dgm:pt modelId="{7D8A1F1A-0329-4B20-980F-86F751968861}" type="pres">
      <dgm:prSet presAssocID="{2ECC77C6-9E28-45D2-AE7A-8B49B620E3EF}" presName="hierChild4" presStyleCnt="0"/>
      <dgm:spPr/>
    </dgm:pt>
    <dgm:pt modelId="{D76A6824-2911-44CB-87D5-4C0E7D0708B0}" type="pres">
      <dgm:prSet presAssocID="{71F1180C-9FF8-4BD5-830D-397922510D14}" presName="Name17" presStyleLbl="parChTrans1D3" presStyleIdx="1" presStyleCnt="5"/>
      <dgm:spPr/>
    </dgm:pt>
    <dgm:pt modelId="{13B54F9B-D563-4A14-8624-BE7935E44F19}" type="pres">
      <dgm:prSet presAssocID="{87696710-19EF-4A89-9439-41A7A6222FB4}" presName="hierRoot3" presStyleCnt="0"/>
      <dgm:spPr/>
    </dgm:pt>
    <dgm:pt modelId="{74009463-6D1D-49CF-B6FA-3E91DEAFF8D3}" type="pres">
      <dgm:prSet presAssocID="{87696710-19EF-4A89-9439-41A7A6222FB4}" presName="composite3" presStyleCnt="0"/>
      <dgm:spPr/>
    </dgm:pt>
    <dgm:pt modelId="{CE393703-CA4F-4A82-B678-0DCF8B0834E0}" type="pres">
      <dgm:prSet presAssocID="{87696710-19EF-4A89-9439-41A7A6222FB4}" presName="background3" presStyleLbl="node3" presStyleIdx="1" presStyleCnt="5"/>
      <dgm:spPr/>
    </dgm:pt>
    <dgm:pt modelId="{73A726E6-7552-4B5E-B7C2-4F22AC233403}" type="pres">
      <dgm:prSet presAssocID="{87696710-19EF-4A89-9439-41A7A6222FB4}" presName="text3" presStyleLbl="fgAcc3" presStyleIdx="1" presStyleCnt="5">
        <dgm:presLayoutVars>
          <dgm:chPref val="3"/>
        </dgm:presLayoutVars>
      </dgm:prSet>
      <dgm:spPr/>
    </dgm:pt>
    <dgm:pt modelId="{323A8CD6-FBC6-4E1A-B1FB-7EB5374F781D}" type="pres">
      <dgm:prSet presAssocID="{87696710-19EF-4A89-9439-41A7A6222FB4}" presName="hierChild4" presStyleCnt="0"/>
      <dgm:spPr/>
    </dgm:pt>
    <dgm:pt modelId="{2C4456E5-5389-4EB8-9592-2D0A6D3D5AFF}" type="pres">
      <dgm:prSet presAssocID="{264B0BB7-0550-4A9E-9995-E8EA378323FD}" presName="Name17" presStyleLbl="parChTrans1D3" presStyleIdx="2" presStyleCnt="5"/>
      <dgm:spPr/>
    </dgm:pt>
    <dgm:pt modelId="{2C89CBB9-35CC-4E20-BE40-82DD4C445F84}" type="pres">
      <dgm:prSet presAssocID="{E0B2D85C-1907-4B92-BA95-53D9285973D1}" presName="hierRoot3" presStyleCnt="0"/>
      <dgm:spPr/>
    </dgm:pt>
    <dgm:pt modelId="{67D6D64A-5B8B-4EE0-869A-A15F5D5338DF}" type="pres">
      <dgm:prSet presAssocID="{E0B2D85C-1907-4B92-BA95-53D9285973D1}" presName="composite3" presStyleCnt="0"/>
      <dgm:spPr/>
    </dgm:pt>
    <dgm:pt modelId="{D028B385-838D-412E-8976-AB0AF3812F04}" type="pres">
      <dgm:prSet presAssocID="{E0B2D85C-1907-4B92-BA95-53D9285973D1}" presName="background3" presStyleLbl="node3" presStyleIdx="2" presStyleCnt="5"/>
      <dgm:spPr/>
    </dgm:pt>
    <dgm:pt modelId="{ACABEDF7-2FA0-49B5-89AE-928EBC05E2CF}" type="pres">
      <dgm:prSet presAssocID="{E0B2D85C-1907-4B92-BA95-53D9285973D1}" presName="text3" presStyleLbl="fgAcc3" presStyleIdx="2" presStyleCnt="5">
        <dgm:presLayoutVars>
          <dgm:chPref val="3"/>
        </dgm:presLayoutVars>
      </dgm:prSet>
      <dgm:spPr/>
    </dgm:pt>
    <dgm:pt modelId="{3A0B7165-5951-4273-8FF8-296F42D0F86B}" type="pres">
      <dgm:prSet presAssocID="{E0B2D85C-1907-4B92-BA95-53D9285973D1}" presName="hierChild4" presStyleCnt="0"/>
      <dgm:spPr/>
    </dgm:pt>
    <dgm:pt modelId="{FB6470B9-BE60-492A-8995-81519C15C344}" type="pres">
      <dgm:prSet presAssocID="{2594D8B7-DCE7-409C-891A-22C4180A7D85}" presName="Name17" presStyleLbl="parChTrans1D3" presStyleIdx="3" presStyleCnt="5"/>
      <dgm:spPr/>
    </dgm:pt>
    <dgm:pt modelId="{C636A067-847F-4260-92B6-F789696C5645}" type="pres">
      <dgm:prSet presAssocID="{D2FD9C22-261B-4F6E-8987-381D20C45C77}" presName="hierRoot3" presStyleCnt="0"/>
      <dgm:spPr/>
    </dgm:pt>
    <dgm:pt modelId="{E9CA69A9-B1B4-4B64-8F65-3819DAD7E753}" type="pres">
      <dgm:prSet presAssocID="{D2FD9C22-261B-4F6E-8987-381D20C45C77}" presName="composite3" presStyleCnt="0"/>
      <dgm:spPr/>
    </dgm:pt>
    <dgm:pt modelId="{1415D355-5798-46D2-B432-4954C0D4776F}" type="pres">
      <dgm:prSet presAssocID="{D2FD9C22-261B-4F6E-8987-381D20C45C77}" presName="background3" presStyleLbl="node3" presStyleIdx="3" presStyleCnt="5"/>
      <dgm:spPr/>
    </dgm:pt>
    <dgm:pt modelId="{DBCC2923-DF8E-4297-963E-CE9F5614E0F9}" type="pres">
      <dgm:prSet presAssocID="{D2FD9C22-261B-4F6E-8987-381D20C45C77}" presName="text3" presStyleLbl="fgAcc3" presStyleIdx="3" presStyleCnt="5">
        <dgm:presLayoutVars>
          <dgm:chPref val="3"/>
        </dgm:presLayoutVars>
      </dgm:prSet>
      <dgm:spPr/>
    </dgm:pt>
    <dgm:pt modelId="{E28F7E6F-B38F-4BFA-B39C-B76F7419DF09}" type="pres">
      <dgm:prSet presAssocID="{D2FD9C22-261B-4F6E-8987-381D20C45C77}" presName="hierChild4" presStyleCnt="0"/>
      <dgm:spPr/>
    </dgm:pt>
    <dgm:pt modelId="{72129E47-5ED9-441C-ABBC-303CD35B2529}" type="pres">
      <dgm:prSet presAssocID="{FCA3DF90-4E7B-4783-A18D-9A7B1E309EF9}" presName="Name17" presStyleLbl="parChTrans1D3" presStyleIdx="4" presStyleCnt="5"/>
      <dgm:spPr/>
    </dgm:pt>
    <dgm:pt modelId="{D53EDF15-31A4-4391-9ADE-E9C43D79ABDF}" type="pres">
      <dgm:prSet presAssocID="{4F173012-FF8A-437A-9DA6-3EAEF361D3C1}" presName="hierRoot3" presStyleCnt="0"/>
      <dgm:spPr/>
    </dgm:pt>
    <dgm:pt modelId="{BB506173-F208-4153-8F65-081AEB83A959}" type="pres">
      <dgm:prSet presAssocID="{4F173012-FF8A-437A-9DA6-3EAEF361D3C1}" presName="composite3" presStyleCnt="0"/>
      <dgm:spPr/>
    </dgm:pt>
    <dgm:pt modelId="{BA431833-7923-4924-B9E7-E9A1FA06F50B}" type="pres">
      <dgm:prSet presAssocID="{4F173012-FF8A-437A-9DA6-3EAEF361D3C1}" presName="background3" presStyleLbl="node3" presStyleIdx="4" presStyleCnt="5"/>
      <dgm:spPr/>
    </dgm:pt>
    <dgm:pt modelId="{7D47662D-20E8-46DF-A3AA-53BC9F1F96FD}" type="pres">
      <dgm:prSet presAssocID="{4F173012-FF8A-437A-9DA6-3EAEF361D3C1}" presName="text3" presStyleLbl="fgAcc3" presStyleIdx="4" presStyleCnt="5">
        <dgm:presLayoutVars>
          <dgm:chPref val="3"/>
        </dgm:presLayoutVars>
      </dgm:prSet>
      <dgm:spPr/>
    </dgm:pt>
    <dgm:pt modelId="{147D4126-CCC8-474F-80AB-0A581625FE3A}" type="pres">
      <dgm:prSet presAssocID="{4F173012-FF8A-437A-9DA6-3EAEF361D3C1}" presName="hierChild4" presStyleCnt="0"/>
      <dgm:spPr/>
    </dgm:pt>
    <dgm:pt modelId="{D612AB49-DFB1-4BD2-A710-AE367913D07D}" type="pres">
      <dgm:prSet presAssocID="{DED5977A-C3CE-4758-AF23-FBE7D7CED9C3}" presName="Name10" presStyleLbl="parChTrans1D2" presStyleIdx="3" presStyleCnt="5"/>
      <dgm:spPr/>
    </dgm:pt>
    <dgm:pt modelId="{7DF8EE0A-5A19-4420-9FA3-4203B5A2ED67}" type="pres">
      <dgm:prSet presAssocID="{F0FB89C3-9FA7-4528-94AF-BB6160312045}" presName="hierRoot2" presStyleCnt="0"/>
      <dgm:spPr/>
    </dgm:pt>
    <dgm:pt modelId="{0D93E28A-6786-4F12-BA5A-E652998CA6AE}" type="pres">
      <dgm:prSet presAssocID="{F0FB89C3-9FA7-4528-94AF-BB6160312045}" presName="composite2" presStyleCnt="0"/>
      <dgm:spPr/>
    </dgm:pt>
    <dgm:pt modelId="{237C2E5B-D97C-4C00-9252-82F09F7CA2CF}" type="pres">
      <dgm:prSet presAssocID="{F0FB89C3-9FA7-4528-94AF-BB6160312045}" presName="background2" presStyleLbl="asst1" presStyleIdx="3" presStyleCnt="5"/>
      <dgm:spPr/>
    </dgm:pt>
    <dgm:pt modelId="{29752553-F686-4781-88E2-A611F6EA6466}" type="pres">
      <dgm:prSet presAssocID="{F0FB89C3-9FA7-4528-94AF-BB6160312045}" presName="text2" presStyleLbl="fgAcc2" presStyleIdx="3" presStyleCnt="5">
        <dgm:presLayoutVars>
          <dgm:chPref val="3"/>
        </dgm:presLayoutVars>
      </dgm:prSet>
      <dgm:spPr/>
    </dgm:pt>
    <dgm:pt modelId="{39FF840D-A3F5-4962-915D-0A7E7E57F0CB}" type="pres">
      <dgm:prSet presAssocID="{F0FB89C3-9FA7-4528-94AF-BB6160312045}" presName="hierChild3" presStyleCnt="0"/>
      <dgm:spPr/>
    </dgm:pt>
    <dgm:pt modelId="{9E82A612-B83E-4FF4-85C8-227A4CEAE0D1}" type="pres">
      <dgm:prSet presAssocID="{21171F02-4A97-4CF8-B52A-6D7F3B19AAC4}" presName="Name10" presStyleLbl="parChTrans1D2" presStyleIdx="4" presStyleCnt="5"/>
      <dgm:spPr/>
    </dgm:pt>
    <dgm:pt modelId="{E23E159F-901C-417B-BCD4-E893275402A2}" type="pres">
      <dgm:prSet presAssocID="{F430A8C9-E7D9-41C4-9D83-99ABA42A3937}" presName="hierRoot2" presStyleCnt="0"/>
      <dgm:spPr/>
    </dgm:pt>
    <dgm:pt modelId="{B8833D0B-1671-47AC-AEAC-6E9260BCBF57}" type="pres">
      <dgm:prSet presAssocID="{F430A8C9-E7D9-41C4-9D83-99ABA42A3937}" presName="composite2" presStyleCnt="0"/>
      <dgm:spPr/>
    </dgm:pt>
    <dgm:pt modelId="{FD4402F9-F347-4CC7-BD3D-894CA81BBC2C}" type="pres">
      <dgm:prSet presAssocID="{F430A8C9-E7D9-41C4-9D83-99ABA42A3937}" presName="background2" presStyleLbl="asst1" presStyleIdx="4" presStyleCnt="5"/>
      <dgm:spPr/>
    </dgm:pt>
    <dgm:pt modelId="{0E7E89ED-D54E-4874-A36E-5891EC856A66}" type="pres">
      <dgm:prSet presAssocID="{F430A8C9-E7D9-41C4-9D83-99ABA42A3937}" presName="text2" presStyleLbl="fgAcc2" presStyleIdx="4" presStyleCnt="5">
        <dgm:presLayoutVars>
          <dgm:chPref val="3"/>
        </dgm:presLayoutVars>
      </dgm:prSet>
      <dgm:spPr/>
    </dgm:pt>
    <dgm:pt modelId="{BA12A9F0-2716-48C3-B85C-58C154825953}" type="pres">
      <dgm:prSet presAssocID="{F430A8C9-E7D9-41C4-9D83-99ABA42A3937}" presName="hierChild3" presStyleCnt="0"/>
      <dgm:spPr/>
    </dgm:pt>
  </dgm:ptLst>
  <dgm:cxnLst>
    <dgm:cxn modelId="{33AAE400-1CE1-406D-99A0-4EE8CC350F54}" type="presOf" srcId="{264B0BB7-0550-4A9E-9995-E8EA378323FD}" destId="{2C4456E5-5389-4EB8-9592-2D0A6D3D5AFF}" srcOrd="0" destOrd="0" presId="urn:microsoft.com/office/officeart/2005/8/layout/hierarchy1"/>
    <dgm:cxn modelId="{5B06A505-7F0D-4668-92D4-EA5B02E7D0CB}" type="presOf" srcId="{FCA3DF90-4E7B-4783-A18D-9A7B1E309EF9}" destId="{72129E47-5ED9-441C-ABBC-303CD35B2529}" srcOrd="0" destOrd="0" presId="urn:microsoft.com/office/officeart/2005/8/layout/hierarchy1"/>
    <dgm:cxn modelId="{2538AE0C-5CB7-4377-AAD8-645A54A04D34}" type="presOf" srcId="{CA7F091D-DC41-4E8A-B2E6-75D54D35CD0B}" destId="{308452B5-82EA-4331-A708-F44DB222CAE6}" srcOrd="0" destOrd="0" presId="urn:microsoft.com/office/officeart/2005/8/layout/hierarchy1"/>
    <dgm:cxn modelId="{3CC0E90C-12DA-4CEF-9E3A-19A34F53F18B}" type="presOf" srcId="{52EAE5D0-3011-4BD5-9C4C-4E7D238B7A5B}" destId="{38E83722-EF12-44DE-A954-08EEB8C72485}" srcOrd="0" destOrd="0" presId="urn:microsoft.com/office/officeart/2005/8/layout/hierarchy1"/>
    <dgm:cxn modelId="{FA2E0D0E-5017-43C6-B441-DEDDC784CD4F}" type="presOf" srcId="{2594D8B7-DCE7-409C-891A-22C4180A7D85}" destId="{FB6470B9-BE60-492A-8995-81519C15C344}" srcOrd="0" destOrd="0" presId="urn:microsoft.com/office/officeart/2005/8/layout/hierarchy1"/>
    <dgm:cxn modelId="{07CED115-F642-4B0B-B8A9-33D9378700FD}" srcId="{4BF2D341-F174-459B-84BB-BCE130340318}" destId="{F7C49AA2-49B9-4C34-BB8F-14BBBBE98E4C}" srcOrd="1" destOrd="0" parTransId="{DDAFE1A0-B27A-40B0-BB4E-3C882E909D1B}" sibTransId="{A8BD2ED2-78FD-4371-9790-700DDCF6CFD6}"/>
    <dgm:cxn modelId="{27DF2D20-C5EF-4044-BEBB-AF25ED292677}" type="presOf" srcId="{4BF2D341-F174-459B-84BB-BCE130340318}" destId="{E4FA7607-94A2-424A-9751-EB1BAA1B97A7}" srcOrd="0" destOrd="0" presId="urn:microsoft.com/office/officeart/2005/8/layout/hierarchy1"/>
    <dgm:cxn modelId="{8257942C-FE3B-4002-AEDC-7298892BCCDF}" srcId="{E4FC1863-849D-4F85-AA7A-698437EFE153}" destId="{D2FD9C22-261B-4F6E-8987-381D20C45C77}" srcOrd="3" destOrd="0" parTransId="{2594D8B7-DCE7-409C-891A-22C4180A7D85}" sibTransId="{0E769615-C095-4F4B-B072-DFDB3F00FFA4}"/>
    <dgm:cxn modelId="{B2531D31-8CC7-42B1-8398-B97ABF641230}" type="presOf" srcId="{159935CC-42E7-498A-97FA-5B5DACF926BF}" destId="{C30A4ACC-CB6B-4557-B23F-61523E900E63}" srcOrd="0" destOrd="0" presId="urn:microsoft.com/office/officeart/2005/8/layout/hierarchy1"/>
    <dgm:cxn modelId="{16B4733E-18AE-4A56-8E48-178C229882E3}" type="presOf" srcId="{E4FC1863-849D-4F85-AA7A-698437EFE153}" destId="{34C3FCAF-12B4-4DBF-9567-6247CF1418F3}" srcOrd="0" destOrd="0" presId="urn:microsoft.com/office/officeart/2005/8/layout/hierarchy1"/>
    <dgm:cxn modelId="{625F675E-912D-419A-A27C-896D013A947F}" srcId="{52EAE5D0-3011-4BD5-9C4C-4E7D238B7A5B}" destId="{4BF2D341-F174-459B-84BB-BCE130340318}" srcOrd="0" destOrd="0" parTransId="{040F0F0C-B575-4985-AA48-1069624A37C8}" sibTransId="{81D43E6C-8122-4B6E-BA5B-5A62FA0758DC}"/>
    <dgm:cxn modelId="{E8F06649-7CA9-45BD-AF5A-B09E260922E2}" srcId="{E4FC1863-849D-4F85-AA7A-698437EFE153}" destId="{E0B2D85C-1907-4B92-BA95-53D9285973D1}" srcOrd="2" destOrd="0" parTransId="{264B0BB7-0550-4A9E-9995-E8EA378323FD}" sibTransId="{C724DB88-55D3-495D-828F-6F4B90FCAA5A}"/>
    <dgm:cxn modelId="{EAD9856E-B532-4A0E-BB81-575B6B29FB25}" type="presOf" srcId="{87696710-19EF-4A89-9439-41A7A6222FB4}" destId="{73A726E6-7552-4B5E-B7C2-4F22AC233403}" srcOrd="0" destOrd="0" presId="urn:microsoft.com/office/officeart/2005/8/layout/hierarchy1"/>
    <dgm:cxn modelId="{1C4DFE6E-6265-45F8-8132-D31DCE2F1301}" srcId="{E4FC1863-849D-4F85-AA7A-698437EFE153}" destId="{4F173012-FF8A-437A-9DA6-3EAEF361D3C1}" srcOrd="4" destOrd="0" parTransId="{FCA3DF90-4E7B-4783-A18D-9A7B1E309EF9}" sibTransId="{BFD0131E-7767-444F-9EBE-7AB88ED42A02}"/>
    <dgm:cxn modelId="{3E29897A-67AC-48FB-9ED2-D51FBFAE50D7}" type="presOf" srcId="{E0B2D85C-1907-4B92-BA95-53D9285973D1}" destId="{ACABEDF7-2FA0-49B5-89AE-928EBC05E2CF}" srcOrd="0" destOrd="0" presId="urn:microsoft.com/office/officeart/2005/8/layout/hierarchy1"/>
    <dgm:cxn modelId="{11C0967C-08ED-48A2-A465-79A4B553373B}" type="presOf" srcId="{DED5977A-C3CE-4758-AF23-FBE7D7CED9C3}" destId="{D612AB49-DFB1-4BD2-A710-AE367913D07D}" srcOrd="0" destOrd="0" presId="urn:microsoft.com/office/officeart/2005/8/layout/hierarchy1"/>
    <dgm:cxn modelId="{75C8417D-85D0-4A91-85D3-D12A61B27FBC}" srcId="{E4FC1863-849D-4F85-AA7A-698437EFE153}" destId="{2ECC77C6-9E28-45D2-AE7A-8B49B620E3EF}" srcOrd="0" destOrd="0" parTransId="{CA7F091D-DC41-4E8A-B2E6-75D54D35CD0B}" sibTransId="{C4DA7644-AE12-49CD-9FB6-2298EFA82089}"/>
    <dgm:cxn modelId="{6B5D7A7F-2CFF-42E9-8950-FE7AE2EBB74E}" type="presOf" srcId="{4F173012-FF8A-437A-9DA6-3EAEF361D3C1}" destId="{7D47662D-20E8-46DF-A3AA-53BC9F1F96FD}" srcOrd="0" destOrd="0" presId="urn:microsoft.com/office/officeart/2005/8/layout/hierarchy1"/>
    <dgm:cxn modelId="{E2FBDD86-F22B-4E6E-9D7D-B52795D94994}" type="presOf" srcId="{6C24A3AD-54B9-43A7-8672-311CC573DDF1}" destId="{A0B3D443-854C-4211-B8B8-7D42BFA4064B}" srcOrd="0" destOrd="0" presId="urn:microsoft.com/office/officeart/2005/8/layout/hierarchy1"/>
    <dgm:cxn modelId="{7EB0559F-4B9D-457C-AE7C-79F568643758}" type="presOf" srcId="{21171F02-4A97-4CF8-B52A-6D7F3B19AAC4}" destId="{9E82A612-B83E-4FF4-85C8-227A4CEAE0D1}" srcOrd="0" destOrd="0" presId="urn:microsoft.com/office/officeart/2005/8/layout/hierarchy1"/>
    <dgm:cxn modelId="{A26632A1-2B5B-4F1A-80EE-FB194F746329}" type="presOf" srcId="{F0FB89C3-9FA7-4528-94AF-BB6160312045}" destId="{29752553-F686-4781-88E2-A611F6EA6466}" srcOrd="0" destOrd="0" presId="urn:microsoft.com/office/officeart/2005/8/layout/hierarchy1"/>
    <dgm:cxn modelId="{FC00A4A3-194C-407A-BAA1-9BEA73DDB14B}" type="presOf" srcId="{F7C49AA2-49B9-4C34-BB8F-14BBBBE98E4C}" destId="{9EA20FB5-2C57-424C-9A18-F77498DBB2BB}" srcOrd="0" destOrd="0" presId="urn:microsoft.com/office/officeart/2005/8/layout/hierarchy1"/>
    <dgm:cxn modelId="{977E05A9-9200-4745-81FE-CAB480E3B777}" srcId="{4BF2D341-F174-459B-84BB-BCE130340318}" destId="{F0FB89C3-9FA7-4528-94AF-BB6160312045}" srcOrd="3" destOrd="0" parTransId="{DED5977A-C3CE-4758-AF23-FBE7D7CED9C3}" sibTransId="{295D0DE1-4E34-461E-AE49-D501F69E38DC}"/>
    <dgm:cxn modelId="{F2A33CB4-5E64-49EA-ACF6-79F4937F02DD}" type="presOf" srcId="{2ECC77C6-9E28-45D2-AE7A-8B49B620E3EF}" destId="{A2091365-751B-4436-81E0-DC94FA55BEB9}" srcOrd="0" destOrd="0" presId="urn:microsoft.com/office/officeart/2005/8/layout/hierarchy1"/>
    <dgm:cxn modelId="{9CC7B8B8-711F-408A-8DA0-151717A6DE81}" type="presOf" srcId="{F430A8C9-E7D9-41C4-9D83-99ABA42A3937}" destId="{0E7E89ED-D54E-4874-A36E-5891EC856A66}" srcOrd="0" destOrd="0" presId="urn:microsoft.com/office/officeart/2005/8/layout/hierarchy1"/>
    <dgm:cxn modelId="{762D26C0-4FAA-4D15-AD39-D99CA319ACA3}" srcId="{4BF2D341-F174-459B-84BB-BCE130340318}" destId="{F430A8C9-E7D9-41C4-9D83-99ABA42A3937}" srcOrd="4" destOrd="0" parTransId="{21171F02-4A97-4CF8-B52A-6D7F3B19AAC4}" sibTransId="{655EB506-423A-4E5D-B11C-72B56C58D13D}"/>
    <dgm:cxn modelId="{EE4097C0-6C70-4722-99CE-F7E770478DAA}" type="presOf" srcId="{71F1180C-9FF8-4BD5-830D-397922510D14}" destId="{D76A6824-2911-44CB-87D5-4C0E7D0708B0}" srcOrd="0" destOrd="0" presId="urn:microsoft.com/office/officeart/2005/8/layout/hierarchy1"/>
    <dgm:cxn modelId="{AC1BB4D4-8933-4C27-B7E6-C7FC0BB883FB}" type="presOf" srcId="{DDAFE1A0-B27A-40B0-BB4E-3C882E909D1B}" destId="{24F6A8ED-7E97-4AD7-B5B5-401B94B43CE7}" srcOrd="0" destOrd="0" presId="urn:microsoft.com/office/officeart/2005/8/layout/hierarchy1"/>
    <dgm:cxn modelId="{B9075FDB-C111-4487-9FC7-F4642F604562}" srcId="{4BF2D341-F174-459B-84BB-BCE130340318}" destId="{159935CC-42E7-498A-97FA-5B5DACF926BF}" srcOrd="0" destOrd="0" parTransId="{01F259C3-EE5E-4558-907E-22AB1E620F94}" sibTransId="{1F240BEA-74EB-46C3-BCA3-9558B97B1E4F}"/>
    <dgm:cxn modelId="{7EDFEBDF-C2CD-49CE-AE51-56B86009DA57}" type="presOf" srcId="{D2FD9C22-261B-4F6E-8987-381D20C45C77}" destId="{DBCC2923-DF8E-4297-963E-CE9F5614E0F9}" srcOrd="0" destOrd="0" presId="urn:microsoft.com/office/officeart/2005/8/layout/hierarchy1"/>
    <dgm:cxn modelId="{A83646F7-8D70-4A04-996E-105B56543D91}" srcId="{4BF2D341-F174-459B-84BB-BCE130340318}" destId="{E4FC1863-849D-4F85-AA7A-698437EFE153}" srcOrd="2" destOrd="0" parTransId="{6C24A3AD-54B9-43A7-8672-311CC573DDF1}" sibTransId="{0D363F02-F951-4A56-8762-EB28418373A8}"/>
    <dgm:cxn modelId="{CADE6AFB-3D89-4713-8ED5-A60CD7DC0A56}" srcId="{E4FC1863-849D-4F85-AA7A-698437EFE153}" destId="{87696710-19EF-4A89-9439-41A7A6222FB4}" srcOrd="1" destOrd="0" parTransId="{71F1180C-9FF8-4BD5-830D-397922510D14}" sibTransId="{BFD3C463-1E13-4B69-8313-F4D181329CAE}"/>
    <dgm:cxn modelId="{636645FD-F02B-42F4-9271-827BA257694B}" type="presOf" srcId="{01F259C3-EE5E-4558-907E-22AB1E620F94}" destId="{76B70D81-B1EC-48C2-80DA-FC64B27FD4CE}" srcOrd="0" destOrd="0" presId="urn:microsoft.com/office/officeart/2005/8/layout/hierarchy1"/>
    <dgm:cxn modelId="{13494AFC-7785-4792-B23F-80C3D855B229}" type="presParOf" srcId="{38E83722-EF12-44DE-A954-08EEB8C72485}" destId="{CF9AA149-D18D-47E1-A85A-E605C8676FA9}" srcOrd="0" destOrd="0" presId="urn:microsoft.com/office/officeart/2005/8/layout/hierarchy1"/>
    <dgm:cxn modelId="{95D29171-8720-44E0-A904-5F9F0077972F}" type="presParOf" srcId="{CF9AA149-D18D-47E1-A85A-E605C8676FA9}" destId="{72AB5748-7196-46D2-9554-48653FBE932D}" srcOrd="0" destOrd="0" presId="urn:microsoft.com/office/officeart/2005/8/layout/hierarchy1"/>
    <dgm:cxn modelId="{03F0C288-7E7D-4C5B-B8CF-D219D5C5E08D}" type="presParOf" srcId="{72AB5748-7196-46D2-9554-48653FBE932D}" destId="{2D19AFD7-7802-42EC-B8D4-B726D375211B}" srcOrd="0" destOrd="0" presId="urn:microsoft.com/office/officeart/2005/8/layout/hierarchy1"/>
    <dgm:cxn modelId="{49C94DD8-AD8C-4E3B-8901-4DA257D49EBF}" type="presParOf" srcId="{72AB5748-7196-46D2-9554-48653FBE932D}" destId="{E4FA7607-94A2-424A-9751-EB1BAA1B97A7}" srcOrd="1" destOrd="0" presId="urn:microsoft.com/office/officeart/2005/8/layout/hierarchy1"/>
    <dgm:cxn modelId="{DFE26749-85E7-4821-A6D9-420B21DAC6FC}" type="presParOf" srcId="{CF9AA149-D18D-47E1-A85A-E605C8676FA9}" destId="{43332B44-E53A-452C-BC45-EF6D89A3003F}" srcOrd="1" destOrd="0" presId="urn:microsoft.com/office/officeart/2005/8/layout/hierarchy1"/>
    <dgm:cxn modelId="{18832701-918A-404C-B6EA-54DE27FF4010}" type="presParOf" srcId="{43332B44-E53A-452C-BC45-EF6D89A3003F}" destId="{76B70D81-B1EC-48C2-80DA-FC64B27FD4CE}" srcOrd="0" destOrd="0" presId="urn:microsoft.com/office/officeart/2005/8/layout/hierarchy1"/>
    <dgm:cxn modelId="{F5864718-1A71-440A-8401-8DE1B76473EF}" type="presParOf" srcId="{43332B44-E53A-452C-BC45-EF6D89A3003F}" destId="{0E18A71A-7E21-4261-9FAE-F41CECB25F09}" srcOrd="1" destOrd="0" presId="urn:microsoft.com/office/officeart/2005/8/layout/hierarchy1"/>
    <dgm:cxn modelId="{A70EEC73-EE9E-4B98-ABF8-7E60B750DF3B}" type="presParOf" srcId="{0E18A71A-7E21-4261-9FAE-F41CECB25F09}" destId="{85CDDD03-5DE9-47CB-B233-4C5BF0E7C8AE}" srcOrd="0" destOrd="0" presId="urn:microsoft.com/office/officeart/2005/8/layout/hierarchy1"/>
    <dgm:cxn modelId="{3C4E55B9-7B47-4296-BBEA-3C4C53CD3270}" type="presParOf" srcId="{85CDDD03-5DE9-47CB-B233-4C5BF0E7C8AE}" destId="{5D8FDEDE-AF0C-469C-A83E-8572B0D04FC8}" srcOrd="0" destOrd="0" presId="urn:microsoft.com/office/officeart/2005/8/layout/hierarchy1"/>
    <dgm:cxn modelId="{44AF0666-D4B4-4A38-A96D-6B1EA743E7AC}" type="presParOf" srcId="{85CDDD03-5DE9-47CB-B233-4C5BF0E7C8AE}" destId="{C30A4ACC-CB6B-4557-B23F-61523E900E63}" srcOrd="1" destOrd="0" presId="urn:microsoft.com/office/officeart/2005/8/layout/hierarchy1"/>
    <dgm:cxn modelId="{0746D022-97AC-4FBB-81AC-E4B3006EC31D}" type="presParOf" srcId="{0E18A71A-7E21-4261-9FAE-F41CECB25F09}" destId="{C1769270-921D-4BF7-8212-FAB23C16BF90}" srcOrd="1" destOrd="0" presId="urn:microsoft.com/office/officeart/2005/8/layout/hierarchy1"/>
    <dgm:cxn modelId="{59F454FA-9406-4C40-AD2D-3FFABDC075B1}" type="presParOf" srcId="{43332B44-E53A-452C-BC45-EF6D89A3003F}" destId="{24F6A8ED-7E97-4AD7-B5B5-401B94B43CE7}" srcOrd="2" destOrd="0" presId="urn:microsoft.com/office/officeart/2005/8/layout/hierarchy1"/>
    <dgm:cxn modelId="{81D5C671-A8FE-45CC-BD28-8FAEF1870F81}" type="presParOf" srcId="{43332B44-E53A-452C-BC45-EF6D89A3003F}" destId="{7523C666-2F7D-4A45-B685-9D44C347A7CE}" srcOrd="3" destOrd="0" presId="urn:microsoft.com/office/officeart/2005/8/layout/hierarchy1"/>
    <dgm:cxn modelId="{025DB0E9-D800-4681-B319-FC1B38EE511D}" type="presParOf" srcId="{7523C666-2F7D-4A45-B685-9D44C347A7CE}" destId="{996F25BB-749D-4478-86A2-7590D1F20C48}" srcOrd="0" destOrd="0" presId="urn:microsoft.com/office/officeart/2005/8/layout/hierarchy1"/>
    <dgm:cxn modelId="{ADA4F434-ACB9-4DEC-A6A2-AAE942D1FE74}" type="presParOf" srcId="{996F25BB-749D-4478-86A2-7590D1F20C48}" destId="{5EA5F989-6C6C-442E-9551-DA7E5338038B}" srcOrd="0" destOrd="0" presId="urn:microsoft.com/office/officeart/2005/8/layout/hierarchy1"/>
    <dgm:cxn modelId="{161E965C-F714-4AFF-AA34-8BB56DE13F82}" type="presParOf" srcId="{996F25BB-749D-4478-86A2-7590D1F20C48}" destId="{9EA20FB5-2C57-424C-9A18-F77498DBB2BB}" srcOrd="1" destOrd="0" presId="urn:microsoft.com/office/officeart/2005/8/layout/hierarchy1"/>
    <dgm:cxn modelId="{DB02126F-E7B2-4B8C-B54C-AEBD48907D35}" type="presParOf" srcId="{7523C666-2F7D-4A45-B685-9D44C347A7CE}" destId="{2391D2EC-3B8C-4175-955F-8D30CBF16DB1}" srcOrd="1" destOrd="0" presId="urn:microsoft.com/office/officeart/2005/8/layout/hierarchy1"/>
    <dgm:cxn modelId="{9543953D-37A8-4C78-8139-D19128FD1121}" type="presParOf" srcId="{43332B44-E53A-452C-BC45-EF6D89A3003F}" destId="{A0B3D443-854C-4211-B8B8-7D42BFA4064B}" srcOrd="4" destOrd="0" presId="urn:microsoft.com/office/officeart/2005/8/layout/hierarchy1"/>
    <dgm:cxn modelId="{F8258A01-5BDA-447D-BDE8-9BBA3F414FD8}" type="presParOf" srcId="{43332B44-E53A-452C-BC45-EF6D89A3003F}" destId="{AC5252E6-91A1-43A1-9995-8739D61D06AF}" srcOrd="5" destOrd="0" presId="urn:microsoft.com/office/officeart/2005/8/layout/hierarchy1"/>
    <dgm:cxn modelId="{3C62B151-8FB8-4FBD-8D35-CB051685E144}" type="presParOf" srcId="{AC5252E6-91A1-43A1-9995-8739D61D06AF}" destId="{C4F7F8C1-B8CD-4DAB-A10E-5ED7A296F445}" srcOrd="0" destOrd="0" presId="urn:microsoft.com/office/officeart/2005/8/layout/hierarchy1"/>
    <dgm:cxn modelId="{823331F2-BBD1-4A11-B233-8A4107FFD26A}" type="presParOf" srcId="{C4F7F8C1-B8CD-4DAB-A10E-5ED7A296F445}" destId="{01CBEC25-0B12-4F77-A73C-C73E697F3D93}" srcOrd="0" destOrd="0" presId="urn:microsoft.com/office/officeart/2005/8/layout/hierarchy1"/>
    <dgm:cxn modelId="{52956371-0A71-4615-AFC2-F9019AE48D02}" type="presParOf" srcId="{C4F7F8C1-B8CD-4DAB-A10E-5ED7A296F445}" destId="{34C3FCAF-12B4-4DBF-9567-6247CF1418F3}" srcOrd="1" destOrd="0" presId="urn:microsoft.com/office/officeart/2005/8/layout/hierarchy1"/>
    <dgm:cxn modelId="{CE27ED06-115F-48A8-8535-6EADD41CB54A}" type="presParOf" srcId="{AC5252E6-91A1-43A1-9995-8739D61D06AF}" destId="{F107CFA4-DEC7-4946-86AD-27D66D474C9A}" srcOrd="1" destOrd="0" presId="urn:microsoft.com/office/officeart/2005/8/layout/hierarchy1"/>
    <dgm:cxn modelId="{6FE02779-59AB-49A8-9A7A-883D499E0B51}" type="presParOf" srcId="{F107CFA4-DEC7-4946-86AD-27D66D474C9A}" destId="{308452B5-82EA-4331-A708-F44DB222CAE6}" srcOrd="0" destOrd="0" presId="urn:microsoft.com/office/officeart/2005/8/layout/hierarchy1"/>
    <dgm:cxn modelId="{7382EBD5-3FB6-400A-A618-D70C1AB09052}" type="presParOf" srcId="{F107CFA4-DEC7-4946-86AD-27D66D474C9A}" destId="{9FEF5E1D-766A-496A-B172-48A143284FE6}" srcOrd="1" destOrd="0" presId="urn:microsoft.com/office/officeart/2005/8/layout/hierarchy1"/>
    <dgm:cxn modelId="{D0A346C0-15E5-4A22-916F-4FE0B3C07F2F}" type="presParOf" srcId="{9FEF5E1D-766A-496A-B172-48A143284FE6}" destId="{D933B819-F229-4903-A9FF-6BF0D6C62E28}" srcOrd="0" destOrd="0" presId="urn:microsoft.com/office/officeart/2005/8/layout/hierarchy1"/>
    <dgm:cxn modelId="{C7FA6632-2EC4-43FA-81E3-FF2E6631876B}" type="presParOf" srcId="{D933B819-F229-4903-A9FF-6BF0D6C62E28}" destId="{189B8E72-9953-4098-8221-3935CAF3BBAC}" srcOrd="0" destOrd="0" presId="urn:microsoft.com/office/officeart/2005/8/layout/hierarchy1"/>
    <dgm:cxn modelId="{E5B35423-130D-4AC7-AE46-6BB0E12B5D62}" type="presParOf" srcId="{D933B819-F229-4903-A9FF-6BF0D6C62E28}" destId="{A2091365-751B-4436-81E0-DC94FA55BEB9}" srcOrd="1" destOrd="0" presId="urn:microsoft.com/office/officeart/2005/8/layout/hierarchy1"/>
    <dgm:cxn modelId="{5A4528E3-425F-497D-B585-DE4CB94E1220}" type="presParOf" srcId="{9FEF5E1D-766A-496A-B172-48A143284FE6}" destId="{7D8A1F1A-0329-4B20-980F-86F751968861}" srcOrd="1" destOrd="0" presId="urn:microsoft.com/office/officeart/2005/8/layout/hierarchy1"/>
    <dgm:cxn modelId="{0A4C83EF-D2E7-471F-B3F8-1C18F6E5E4A0}" type="presParOf" srcId="{F107CFA4-DEC7-4946-86AD-27D66D474C9A}" destId="{D76A6824-2911-44CB-87D5-4C0E7D0708B0}" srcOrd="2" destOrd="0" presId="urn:microsoft.com/office/officeart/2005/8/layout/hierarchy1"/>
    <dgm:cxn modelId="{8375DA38-6476-479B-9FB9-438F80A46C84}" type="presParOf" srcId="{F107CFA4-DEC7-4946-86AD-27D66D474C9A}" destId="{13B54F9B-D563-4A14-8624-BE7935E44F19}" srcOrd="3" destOrd="0" presId="urn:microsoft.com/office/officeart/2005/8/layout/hierarchy1"/>
    <dgm:cxn modelId="{E94A2477-9FFE-47C2-8B30-B5F39EA41929}" type="presParOf" srcId="{13B54F9B-D563-4A14-8624-BE7935E44F19}" destId="{74009463-6D1D-49CF-B6FA-3E91DEAFF8D3}" srcOrd="0" destOrd="0" presId="urn:microsoft.com/office/officeart/2005/8/layout/hierarchy1"/>
    <dgm:cxn modelId="{5115534D-C1CA-4FA3-BEBC-C87098D20E77}" type="presParOf" srcId="{74009463-6D1D-49CF-B6FA-3E91DEAFF8D3}" destId="{CE393703-CA4F-4A82-B678-0DCF8B0834E0}" srcOrd="0" destOrd="0" presId="urn:microsoft.com/office/officeart/2005/8/layout/hierarchy1"/>
    <dgm:cxn modelId="{8350BEC4-0877-4222-84AB-C4E3E096E958}" type="presParOf" srcId="{74009463-6D1D-49CF-B6FA-3E91DEAFF8D3}" destId="{73A726E6-7552-4B5E-B7C2-4F22AC233403}" srcOrd="1" destOrd="0" presId="urn:microsoft.com/office/officeart/2005/8/layout/hierarchy1"/>
    <dgm:cxn modelId="{D9603FFC-0FF9-485D-98F8-83E8C4D345AE}" type="presParOf" srcId="{13B54F9B-D563-4A14-8624-BE7935E44F19}" destId="{323A8CD6-FBC6-4E1A-B1FB-7EB5374F781D}" srcOrd="1" destOrd="0" presId="urn:microsoft.com/office/officeart/2005/8/layout/hierarchy1"/>
    <dgm:cxn modelId="{66EF2A15-59B0-4246-93D3-9A26A7157F27}" type="presParOf" srcId="{F107CFA4-DEC7-4946-86AD-27D66D474C9A}" destId="{2C4456E5-5389-4EB8-9592-2D0A6D3D5AFF}" srcOrd="4" destOrd="0" presId="urn:microsoft.com/office/officeart/2005/8/layout/hierarchy1"/>
    <dgm:cxn modelId="{7A0E59D3-8CCA-43D0-82E4-9A77491246FC}" type="presParOf" srcId="{F107CFA4-DEC7-4946-86AD-27D66D474C9A}" destId="{2C89CBB9-35CC-4E20-BE40-82DD4C445F84}" srcOrd="5" destOrd="0" presId="urn:microsoft.com/office/officeart/2005/8/layout/hierarchy1"/>
    <dgm:cxn modelId="{F9C2BCE1-C2A4-4B8F-A0A9-72F76C6B5DFC}" type="presParOf" srcId="{2C89CBB9-35CC-4E20-BE40-82DD4C445F84}" destId="{67D6D64A-5B8B-4EE0-869A-A15F5D5338DF}" srcOrd="0" destOrd="0" presId="urn:microsoft.com/office/officeart/2005/8/layout/hierarchy1"/>
    <dgm:cxn modelId="{DBF2269B-3092-40A5-95CD-364EF1CA7559}" type="presParOf" srcId="{67D6D64A-5B8B-4EE0-869A-A15F5D5338DF}" destId="{D028B385-838D-412E-8976-AB0AF3812F04}" srcOrd="0" destOrd="0" presId="urn:microsoft.com/office/officeart/2005/8/layout/hierarchy1"/>
    <dgm:cxn modelId="{81861621-26ED-49DC-8C1B-D769D29E0F0B}" type="presParOf" srcId="{67D6D64A-5B8B-4EE0-869A-A15F5D5338DF}" destId="{ACABEDF7-2FA0-49B5-89AE-928EBC05E2CF}" srcOrd="1" destOrd="0" presId="urn:microsoft.com/office/officeart/2005/8/layout/hierarchy1"/>
    <dgm:cxn modelId="{87DD1465-93C5-4832-9C0E-EF264D2E627A}" type="presParOf" srcId="{2C89CBB9-35CC-4E20-BE40-82DD4C445F84}" destId="{3A0B7165-5951-4273-8FF8-296F42D0F86B}" srcOrd="1" destOrd="0" presId="urn:microsoft.com/office/officeart/2005/8/layout/hierarchy1"/>
    <dgm:cxn modelId="{56ED45F7-71B8-4A3F-8576-A74B34B3CC4E}" type="presParOf" srcId="{F107CFA4-DEC7-4946-86AD-27D66D474C9A}" destId="{FB6470B9-BE60-492A-8995-81519C15C344}" srcOrd="6" destOrd="0" presId="urn:microsoft.com/office/officeart/2005/8/layout/hierarchy1"/>
    <dgm:cxn modelId="{366852D2-DAB3-4FA4-9874-E3116D204928}" type="presParOf" srcId="{F107CFA4-DEC7-4946-86AD-27D66D474C9A}" destId="{C636A067-847F-4260-92B6-F789696C5645}" srcOrd="7" destOrd="0" presId="urn:microsoft.com/office/officeart/2005/8/layout/hierarchy1"/>
    <dgm:cxn modelId="{3E3F855F-8502-4FFD-89F0-66F5E1E97E49}" type="presParOf" srcId="{C636A067-847F-4260-92B6-F789696C5645}" destId="{E9CA69A9-B1B4-4B64-8F65-3819DAD7E753}" srcOrd="0" destOrd="0" presId="urn:microsoft.com/office/officeart/2005/8/layout/hierarchy1"/>
    <dgm:cxn modelId="{9B549E92-AA27-4ED3-84BD-3FB96C5CB53B}" type="presParOf" srcId="{E9CA69A9-B1B4-4B64-8F65-3819DAD7E753}" destId="{1415D355-5798-46D2-B432-4954C0D4776F}" srcOrd="0" destOrd="0" presId="urn:microsoft.com/office/officeart/2005/8/layout/hierarchy1"/>
    <dgm:cxn modelId="{83685ADB-1186-4B80-B810-323A816C61DF}" type="presParOf" srcId="{E9CA69A9-B1B4-4B64-8F65-3819DAD7E753}" destId="{DBCC2923-DF8E-4297-963E-CE9F5614E0F9}" srcOrd="1" destOrd="0" presId="urn:microsoft.com/office/officeart/2005/8/layout/hierarchy1"/>
    <dgm:cxn modelId="{DF6EDD28-6CFE-4E46-AC44-CA0E7E430F45}" type="presParOf" srcId="{C636A067-847F-4260-92B6-F789696C5645}" destId="{E28F7E6F-B38F-4BFA-B39C-B76F7419DF09}" srcOrd="1" destOrd="0" presId="urn:microsoft.com/office/officeart/2005/8/layout/hierarchy1"/>
    <dgm:cxn modelId="{3EFF3522-8C4E-40BD-8E66-9ED3547902D0}" type="presParOf" srcId="{F107CFA4-DEC7-4946-86AD-27D66D474C9A}" destId="{72129E47-5ED9-441C-ABBC-303CD35B2529}" srcOrd="8" destOrd="0" presId="urn:microsoft.com/office/officeart/2005/8/layout/hierarchy1"/>
    <dgm:cxn modelId="{47015BE9-FD28-4D1C-BEBB-FCAACB2F1DE7}" type="presParOf" srcId="{F107CFA4-DEC7-4946-86AD-27D66D474C9A}" destId="{D53EDF15-31A4-4391-9ADE-E9C43D79ABDF}" srcOrd="9" destOrd="0" presId="urn:microsoft.com/office/officeart/2005/8/layout/hierarchy1"/>
    <dgm:cxn modelId="{94CC52AA-9FC2-40E4-B743-6F113C53D3B2}" type="presParOf" srcId="{D53EDF15-31A4-4391-9ADE-E9C43D79ABDF}" destId="{BB506173-F208-4153-8F65-081AEB83A959}" srcOrd="0" destOrd="0" presId="urn:microsoft.com/office/officeart/2005/8/layout/hierarchy1"/>
    <dgm:cxn modelId="{E0E44C40-8F30-4F98-9321-CB31C8C84879}" type="presParOf" srcId="{BB506173-F208-4153-8F65-081AEB83A959}" destId="{BA431833-7923-4924-B9E7-E9A1FA06F50B}" srcOrd="0" destOrd="0" presId="urn:microsoft.com/office/officeart/2005/8/layout/hierarchy1"/>
    <dgm:cxn modelId="{6B9AE14C-1605-4625-92C6-7765CE7B9BCA}" type="presParOf" srcId="{BB506173-F208-4153-8F65-081AEB83A959}" destId="{7D47662D-20E8-46DF-A3AA-53BC9F1F96FD}" srcOrd="1" destOrd="0" presId="urn:microsoft.com/office/officeart/2005/8/layout/hierarchy1"/>
    <dgm:cxn modelId="{8EAF96F4-4C14-4AC9-B95A-9D230DF97E2F}" type="presParOf" srcId="{D53EDF15-31A4-4391-9ADE-E9C43D79ABDF}" destId="{147D4126-CCC8-474F-80AB-0A581625FE3A}" srcOrd="1" destOrd="0" presId="urn:microsoft.com/office/officeart/2005/8/layout/hierarchy1"/>
    <dgm:cxn modelId="{DC95DC4A-AB9D-4C7A-A9A5-F2C7A97C2646}" type="presParOf" srcId="{43332B44-E53A-452C-BC45-EF6D89A3003F}" destId="{D612AB49-DFB1-4BD2-A710-AE367913D07D}" srcOrd="6" destOrd="0" presId="urn:microsoft.com/office/officeart/2005/8/layout/hierarchy1"/>
    <dgm:cxn modelId="{65D43395-1012-4016-BA54-65DFBA4E2A12}" type="presParOf" srcId="{43332B44-E53A-452C-BC45-EF6D89A3003F}" destId="{7DF8EE0A-5A19-4420-9FA3-4203B5A2ED67}" srcOrd="7" destOrd="0" presId="urn:microsoft.com/office/officeart/2005/8/layout/hierarchy1"/>
    <dgm:cxn modelId="{82571B78-A619-402C-9664-968CC3A686CC}" type="presParOf" srcId="{7DF8EE0A-5A19-4420-9FA3-4203B5A2ED67}" destId="{0D93E28A-6786-4F12-BA5A-E652998CA6AE}" srcOrd="0" destOrd="0" presId="urn:microsoft.com/office/officeart/2005/8/layout/hierarchy1"/>
    <dgm:cxn modelId="{09EAB090-81B4-4811-BF4D-0886D2A9AA33}" type="presParOf" srcId="{0D93E28A-6786-4F12-BA5A-E652998CA6AE}" destId="{237C2E5B-D97C-4C00-9252-82F09F7CA2CF}" srcOrd="0" destOrd="0" presId="urn:microsoft.com/office/officeart/2005/8/layout/hierarchy1"/>
    <dgm:cxn modelId="{3276F553-5B39-49E9-9065-CCE257C2B487}" type="presParOf" srcId="{0D93E28A-6786-4F12-BA5A-E652998CA6AE}" destId="{29752553-F686-4781-88E2-A611F6EA6466}" srcOrd="1" destOrd="0" presId="urn:microsoft.com/office/officeart/2005/8/layout/hierarchy1"/>
    <dgm:cxn modelId="{F46BEBCD-EEBE-4C10-A719-14816A6C9BF2}" type="presParOf" srcId="{7DF8EE0A-5A19-4420-9FA3-4203B5A2ED67}" destId="{39FF840D-A3F5-4962-915D-0A7E7E57F0CB}" srcOrd="1" destOrd="0" presId="urn:microsoft.com/office/officeart/2005/8/layout/hierarchy1"/>
    <dgm:cxn modelId="{CDC709B7-5315-46E2-8892-6321117B3034}" type="presParOf" srcId="{43332B44-E53A-452C-BC45-EF6D89A3003F}" destId="{9E82A612-B83E-4FF4-85C8-227A4CEAE0D1}" srcOrd="8" destOrd="0" presId="urn:microsoft.com/office/officeart/2005/8/layout/hierarchy1"/>
    <dgm:cxn modelId="{39BE0CB6-0968-4C4A-9065-2DDFEA32CF8C}" type="presParOf" srcId="{43332B44-E53A-452C-BC45-EF6D89A3003F}" destId="{E23E159F-901C-417B-BCD4-E893275402A2}" srcOrd="9" destOrd="0" presId="urn:microsoft.com/office/officeart/2005/8/layout/hierarchy1"/>
    <dgm:cxn modelId="{3587CB1E-CD5C-40DF-88E9-9364784F68FF}" type="presParOf" srcId="{E23E159F-901C-417B-BCD4-E893275402A2}" destId="{B8833D0B-1671-47AC-AEAC-6E9260BCBF57}" srcOrd="0" destOrd="0" presId="urn:microsoft.com/office/officeart/2005/8/layout/hierarchy1"/>
    <dgm:cxn modelId="{44C137A2-F569-42C9-A0AD-8C4379958FCB}" type="presParOf" srcId="{B8833D0B-1671-47AC-AEAC-6E9260BCBF57}" destId="{FD4402F9-F347-4CC7-BD3D-894CA81BBC2C}" srcOrd="0" destOrd="0" presId="urn:microsoft.com/office/officeart/2005/8/layout/hierarchy1"/>
    <dgm:cxn modelId="{39F077EB-A9E7-44E7-BF25-324B43C3F7D3}" type="presParOf" srcId="{B8833D0B-1671-47AC-AEAC-6E9260BCBF57}" destId="{0E7E89ED-D54E-4874-A36E-5891EC856A66}" srcOrd="1" destOrd="0" presId="urn:microsoft.com/office/officeart/2005/8/layout/hierarchy1"/>
    <dgm:cxn modelId="{1B7C3506-072B-4EC9-A61F-A2FF2E17B82F}" type="presParOf" srcId="{E23E159F-901C-417B-BCD4-E893275402A2}" destId="{BA12A9F0-2716-48C3-B85C-58C1548259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AE5D0-3011-4BD5-9C4C-4E7D238B7A5B}" type="doc">
      <dgm:prSet loTypeId="urn:microsoft.com/office/officeart/2005/8/layout/hierarchy1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BF2D341-F174-459B-84BB-BCE130340318}">
      <dgm:prSet phldrT="[Texto]" custT="1"/>
      <dgm:spPr/>
      <dgm:t>
        <a:bodyPr/>
        <a:lstStyle/>
        <a:p>
          <a:r>
            <a:rPr lang="en-US" sz="1200" b="1" dirty="0" err="1"/>
            <a:t>Dirección</a:t>
          </a:r>
          <a:endParaRPr lang="en-US" sz="12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(1)</a:t>
          </a:r>
          <a:endParaRPr lang="en-GB" sz="1200" b="0" dirty="0"/>
        </a:p>
      </dgm:t>
    </dgm:pt>
    <dgm:pt modelId="{040F0F0C-B575-4985-AA48-1069624A37C8}" type="parTrans" cxnId="{625F675E-912D-419A-A27C-896D013A947F}">
      <dgm:prSet/>
      <dgm:spPr/>
      <dgm:t>
        <a:bodyPr/>
        <a:lstStyle/>
        <a:p>
          <a:endParaRPr lang="en-GB" b="1"/>
        </a:p>
      </dgm:t>
    </dgm:pt>
    <dgm:pt modelId="{81D43E6C-8122-4B6E-BA5B-5A62FA0758DC}" type="sibTrans" cxnId="{625F675E-912D-419A-A27C-896D013A947F}">
      <dgm:prSet/>
      <dgm:spPr/>
      <dgm:t>
        <a:bodyPr/>
        <a:lstStyle/>
        <a:p>
          <a:endParaRPr lang="en-GB"/>
        </a:p>
      </dgm:t>
    </dgm:pt>
    <dgm:pt modelId="{2ECC77C6-9E28-45D2-AE7A-8B49B620E3EF}">
      <dgm:prSet phldrT="[Texto]" custT="1"/>
      <dgm:spPr/>
      <dgm:t>
        <a:bodyPr/>
        <a:lstStyle/>
        <a:p>
          <a:r>
            <a:rPr lang="en-US" sz="1300" b="1" dirty="0"/>
            <a:t>Grupo 1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(98)</a:t>
          </a:r>
          <a:endParaRPr lang="en-GB" sz="1100" b="1" dirty="0"/>
        </a:p>
      </dgm:t>
    </dgm:pt>
    <dgm:pt modelId="{CA7F091D-DC41-4E8A-B2E6-75D54D35CD0B}" type="parTrans" cxnId="{75C8417D-85D0-4A91-85D3-D12A61B27FBC}">
      <dgm:prSet/>
      <dgm:spPr/>
      <dgm:t>
        <a:bodyPr/>
        <a:lstStyle/>
        <a:p>
          <a:endParaRPr lang="en-GB" b="1"/>
        </a:p>
      </dgm:t>
    </dgm:pt>
    <dgm:pt modelId="{C4DA7644-AE12-49CD-9FB6-2298EFA82089}" type="sibTrans" cxnId="{75C8417D-85D0-4A91-85D3-D12A61B27FBC}">
      <dgm:prSet/>
      <dgm:spPr/>
      <dgm:t>
        <a:bodyPr/>
        <a:lstStyle/>
        <a:p>
          <a:endParaRPr lang="en-GB"/>
        </a:p>
      </dgm:t>
    </dgm:pt>
    <dgm:pt modelId="{159935CC-42E7-498A-97FA-5B5DACF926BF}" type="asst">
      <dgm:prSet phldrT="[Texto]" custT="1"/>
      <dgm:spPr/>
      <dgm:t>
        <a:bodyPr/>
        <a:lstStyle/>
        <a:p>
          <a:r>
            <a:rPr lang="en-US" sz="1300" b="1" dirty="0"/>
            <a:t>Economía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(10)</a:t>
          </a:r>
          <a:endParaRPr lang="en-GB" sz="1100" b="1" dirty="0"/>
        </a:p>
      </dgm:t>
    </dgm:pt>
    <dgm:pt modelId="{01F259C3-EE5E-4558-907E-22AB1E620F94}" type="parTrans" cxnId="{B9075FDB-C111-4487-9FC7-F4642F604562}">
      <dgm:prSet/>
      <dgm:spPr/>
      <dgm:t>
        <a:bodyPr/>
        <a:lstStyle/>
        <a:p>
          <a:endParaRPr lang="en-GB" b="1"/>
        </a:p>
      </dgm:t>
    </dgm:pt>
    <dgm:pt modelId="{1F240BEA-74EB-46C3-BCA3-9558B97B1E4F}" type="sibTrans" cxnId="{B9075FDB-C111-4487-9FC7-F4642F604562}">
      <dgm:prSet/>
      <dgm:spPr/>
      <dgm:t>
        <a:bodyPr/>
        <a:lstStyle/>
        <a:p>
          <a:endParaRPr lang="en-GB" b="1"/>
        </a:p>
      </dgm:t>
    </dgm:pt>
    <dgm:pt modelId="{F7C49AA2-49B9-4C34-BB8F-14BBBBE98E4C}" type="asst">
      <dgm:prSet phldrT="[Texto]" custT="1"/>
      <dgm:spPr/>
      <dgm:t>
        <a:bodyPr/>
        <a:lstStyle/>
        <a:p>
          <a:r>
            <a:rPr lang="en-US" sz="1300" b="1" dirty="0" err="1"/>
            <a:t>Caja</a:t>
          </a:r>
          <a:r>
            <a:rPr lang="en-US" sz="1300" b="1" dirty="0"/>
            <a:t> Central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(10)</a:t>
          </a:r>
          <a:endParaRPr lang="en-GB" sz="1100" b="1" dirty="0"/>
        </a:p>
      </dgm:t>
    </dgm:pt>
    <dgm:pt modelId="{DDAFE1A0-B27A-40B0-BB4E-3C882E909D1B}" type="parTrans" cxnId="{07CED115-F642-4B0B-B8A9-33D9378700FD}">
      <dgm:prSet/>
      <dgm:spPr/>
      <dgm:t>
        <a:bodyPr/>
        <a:lstStyle/>
        <a:p>
          <a:endParaRPr lang="en-GB" b="1"/>
        </a:p>
      </dgm:t>
    </dgm:pt>
    <dgm:pt modelId="{A8BD2ED2-78FD-4371-9790-700DDCF6CFD6}" type="sibTrans" cxnId="{07CED115-F642-4B0B-B8A9-33D9378700FD}">
      <dgm:prSet/>
      <dgm:spPr/>
      <dgm:t>
        <a:bodyPr/>
        <a:lstStyle/>
        <a:p>
          <a:endParaRPr lang="en-GB" b="1"/>
        </a:p>
      </dgm:t>
    </dgm:pt>
    <dgm:pt modelId="{F0FB89C3-9FA7-4528-94AF-BB6160312045}" type="asst">
      <dgm:prSet custT="1"/>
      <dgm:spPr/>
      <dgm:t>
        <a:bodyPr/>
        <a:lstStyle/>
        <a:p>
          <a:r>
            <a:rPr lang="en-US" sz="1300" b="1" dirty="0" err="1"/>
            <a:t>Seguridad</a:t>
          </a:r>
          <a:r>
            <a:rPr lang="en-US" sz="1300" b="1" dirty="0"/>
            <a:t> y </a:t>
          </a:r>
          <a:r>
            <a:rPr lang="en-US" sz="1300" b="1" dirty="0" err="1"/>
            <a:t>Protección</a:t>
          </a:r>
          <a:endParaRPr lang="en-US" sz="1300" b="1" dirty="0"/>
        </a:p>
        <a:p>
          <a:r>
            <a:rPr lang="en-US" sz="1100" b="0" dirty="0" err="1"/>
            <a:t>Aprobada</a:t>
          </a:r>
          <a:r>
            <a:rPr lang="en-US" sz="1100" b="0" dirty="0"/>
            <a:t>: (36)</a:t>
          </a:r>
          <a:endParaRPr lang="en-GB" sz="1100" b="1" dirty="0"/>
        </a:p>
      </dgm:t>
    </dgm:pt>
    <dgm:pt modelId="{DED5977A-C3CE-4758-AF23-FBE7D7CED9C3}" type="parTrans" cxnId="{977E05A9-9200-4745-81FE-CAB480E3B777}">
      <dgm:prSet/>
      <dgm:spPr/>
      <dgm:t>
        <a:bodyPr/>
        <a:lstStyle/>
        <a:p>
          <a:endParaRPr lang="en-GB" b="1"/>
        </a:p>
      </dgm:t>
    </dgm:pt>
    <dgm:pt modelId="{295D0DE1-4E34-461E-AE49-D501F69E38DC}" type="sibTrans" cxnId="{977E05A9-9200-4745-81FE-CAB480E3B777}">
      <dgm:prSet/>
      <dgm:spPr/>
      <dgm:t>
        <a:bodyPr/>
        <a:lstStyle/>
        <a:p>
          <a:endParaRPr lang="en-GB" b="1"/>
        </a:p>
      </dgm:t>
    </dgm:pt>
    <dgm:pt modelId="{E4FC1863-849D-4F85-AA7A-698437EFE153}" type="asst">
      <dgm:prSet custT="1"/>
      <dgm:spPr/>
      <dgm:t>
        <a:bodyPr/>
        <a:lstStyle/>
        <a:p>
          <a:r>
            <a:rPr lang="en-US" sz="1600" b="1" dirty="0" err="1"/>
            <a:t>Grupos</a:t>
          </a:r>
          <a:r>
            <a:rPr lang="en-US" sz="1600" b="1" dirty="0"/>
            <a:t> de Tiendas</a:t>
          </a:r>
        </a:p>
      </dgm:t>
    </dgm:pt>
    <dgm:pt modelId="{6C24A3AD-54B9-43A7-8672-311CC573DDF1}" type="parTrans" cxnId="{A83646F7-8D70-4A04-996E-105B56543D91}">
      <dgm:prSet/>
      <dgm:spPr/>
      <dgm:t>
        <a:bodyPr/>
        <a:lstStyle/>
        <a:p>
          <a:endParaRPr lang="en-GB" b="1"/>
        </a:p>
      </dgm:t>
    </dgm:pt>
    <dgm:pt modelId="{0D363F02-F951-4A56-8762-EB28418373A8}" type="sibTrans" cxnId="{A83646F7-8D70-4A04-996E-105B56543D91}">
      <dgm:prSet/>
      <dgm:spPr/>
      <dgm:t>
        <a:bodyPr/>
        <a:lstStyle/>
        <a:p>
          <a:endParaRPr lang="en-GB" b="1"/>
        </a:p>
      </dgm:t>
    </dgm:pt>
    <dgm:pt modelId="{F430A8C9-E7D9-41C4-9D83-99ABA42A3937}" type="asst">
      <dgm:prSet phldrT="[Texto]" custT="1"/>
      <dgm:spPr/>
      <dgm:t>
        <a:bodyPr/>
        <a:lstStyle/>
        <a:p>
          <a:r>
            <a:rPr lang="en-US" sz="1300" b="1" dirty="0"/>
            <a:t>Pantry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(4)</a:t>
          </a:r>
          <a:endParaRPr lang="en-GB" sz="1100" b="1" dirty="0"/>
        </a:p>
      </dgm:t>
    </dgm:pt>
    <dgm:pt modelId="{21171F02-4A97-4CF8-B52A-6D7F3B19AAC4}" type="parTrans" cxnId="{762D26C0-4FAA-4D15-AD39-D99CA319ACA3}">
      <dgm:prSet/>
      <dgm:spPr/>
      <dgm:t>
        <a:bodyPr/>
        <a:lstStyle/>
        <a:p>
          <a:endParaRPr lang="en-GB" b="1"/>
        </a:p>
      </dgm:t>
    </dgm:pt>
    <dgm:pt modelId="{655EB506-423A-4E5D-B11C-72B56C58D13D}" type="sibTrans" cxnId="{762D26C0-4FAA-4D15-AD39-D99CA319ACA3}">
      <dgm:prSet/>
      <dgm:spPr/>
      <dgm:t>
        <a:bodyPr/>
        <a:lstStyle/>
        <a:p>
          <a:endParaRPr lang="en-GB" b="1"/>
        </a:p>
      </dgm:t>
    </dgm:pt>
    <dgm:pt modelId="{87696710-19EF-4A89-9439-41A7A6222FB4}">
      <dgm:prSet phldrT="[Texto]" custT="1"/>
      <dgm:spPr/>
      <dgm:t>
        <a:bodyPr/>
        <a:lstStyle/>
        <a:p>
          <a:r>
            <a:rPr lang="en-US" sz="1300" b="1" dirty="0"/>
            <a:t>Grupo 2</a:t>
          </a:r>
        </a:p>
        <a:p>
          <a:r>
            <a:rPr lang="en-US" sz="1100" b="0" dirty="0" err="1"/>
            <a:t>Aprobada</a:t>
          </a:r>
          <a:r>
            <a:rPr lang="en-US" sz="1100" b="0" dirty="0"/>
            <a:t>: (47)</a:t>
          </a:r>
          <a:endParaRPr lang="en-GB" sz="1100" b="1" dirty="0"/>
        </a:p>
      </dgm:t>
    </dgm:pt>
    <dgm:pt modelId="{BFD3C463-1E13-4B69-8313-F4D181329CAE}" type="sibTrans" cxnId="{CADE6AFB-3D89-4713-8ED5-A60CD7DC0A56}">
      <dgm:prSet/>
      <dgm:spPr/>
      <dgm:t>
        <a:bodyPr/>
        <a:lstStyle/>
        <a:p>
          <a:endParaRPr lang="en-GB"/>
        </a:p>
      </dgm:t>
    </dgm:pt>
    <dgm:pt modelId="{71F1180C-9FF8-4BD5-830D-397922510D14}" type="parTrans" cxnId="{CADE6AFB-3D89-4713-8ED5-A60CD7DC0A56}">
      <dgm:prSet/>
      <dgm:spPr/>
      <dgm:t>
        <a:bodyPr/>
        <a:lstStyle/>
        <a:p>
          <a:endParaRPr lang="en-GB" b="1"/>
        </a:p>
      </dgm:t>
    </dgm:pt>
    <dgm:pt modelId="{C91DC270-C4C0-4BCC-9D80-BF69271CA461}" type="asst">
      <dgm:prSet phldrT="[Texto]" custT="1"/>
      <dgm:spPr/>
      <dgm:t>
        <a:bodyPr/>
        <a:lstStyle/>
        <a:p>
          <a:r>
            <a:rPr lang="en-US" sz="1200" b="1" dirty="0" err="1"/>
            <a:t>Asistente</a:t>
          </a:r>
          <a:r>
            <a:rPr lang="en-US" sz="1200" b="1" dirty="0"/>
            <a:t> </a:t>
          </a:r>
          <a:r>
            <a:rPr lang="en-US" sz="1200" b="1" dirty="0" err="1"/>
            <a:t>Comercial</a:t>
          </a:r>
          <a:br>
            <a:rPr lang="en-US" sz="1200" b="1" dirty="0"/>
          </a:br>
          <a:br>
            <a:rPr lang="en-US" sz="1100" b="1" dirty="0"/>
          </a:br>
          <a:r>
            <a:rPr lang="en-US" sz="1100" b="0" dirty="0" err="1"/>
            <a:t>Aprobada</a:t>
          </a:r>
          <a:r>
            <a:rPr lang="en-US" sz="1100" b="0" dirty="0"/>
            <a:t>: (4)</a:t>
          </a:r>
          <a:endParaRPr lang="en-GB" sz="1100" b="0" dirty="0"/>
        </a:p>
      </dgm:t>
    </dgm:pt>
    <dgm:pt modelId="{D3BBD249-1CBA-4BDF-84AC-8075114E40AE}" type="parTrans" cxnId="{ABCE3C1A-26F1-4E60-A7A9-E7D1B7B8BA0D}">
      <dgm:prSet/>
      <dgm:spPr/>
      <dgm:t>
        <a:bodyPr/>
        <a:lstStyle/>
        <a:p>
          <a:endParaRPr lang="en-GB"/>
        </a:p>
      </dgm:t>
    </dgm:pt>
    <dgm:pt modelId="{8AC37F4A-3F75-4269-9D78-0AB26D47BF47}" type="sibTrans" cxnId="{ABCE3C1A-26F1-4E60-A7A9-E7D1B7B8BA0D}">
      <dgm:prSet/>
      <dgm:spPr/>
      <dgm:t>
        <a:bodyPr/>
        <a:lstStyle/>
        <a:p>
          <a:endParaRPr lang="en-GB"/>
        </a:p>
      </dgm:t>
    </dgm:pt>
    <dgm:pt modelId="{38E83722-EF12-44DE-A954-08EEB8C72485}" type="pres">
      <dgm:prSet presAssocID="{52EAE5D0-3011-4BD5-9C4C-4E7D238B7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AA149-D18D-47E1-A85A-E605C8676FA9}" type="pres">
      <dgm:prSet presAssocID="{4BF2D341-F174-459B-84BB-BCE130340318}" presName="hierRoot1" presStyleCnt="0"/>
      <dgm:spPr/>
    </dgm:pt>
    <dgm:pt modelId="{72AB5748-7196-46D2-9554-48653FBE932D}" type="pres">
      <dgm:prSet presAssocID="{4BF2D341-F174-459B-84BB-BCE130340318}" presName="composite" presStyleCnt="0"/>
      <dgm:spPr/>
    </dgm:pt>
    <dgm:pt modelId="{2D19AFD7-7802-42EC-B8D4-B726D375211B}" type="pres">
      <dgm:prSet presAssocID="{4BF2D341-F174-459B-84BB-BCE130340318}" presName="background" presStyleLbl="node0" presStyleIdx="0" presStyleCnt="1"/>
      <dgm:spPr/>
    </dgm:pt>
    <dgm:pt modelId="{E4FA7607-94A2-424A-9751-EB1BAA1B97A7}" type="pres">
      <dgm:prSet presAssocID="{4BF2D341-F174-459B-84BB-BCE130340318}" presName="text" presStyleLbl="fgAcc0" presStyleIdx="0" presStyleCnt="1">
        <dgm:presLayoutVars>
          <dgm:chPref val="3"/>
        </dgm:presLayoutVars>
      </dgm:prSet>
      <dgm:spPr/>
    </dgm:pt>
    <dgm:pt modelId="{43332B44-E53A-452C-BC45-EF6D89A3003F}" type="pres">
      <dgm:prSet presAssocID="{4BF2D341-F174-459B-84BB-BCE130340318}" presName="hierChild2" presStyleCnt="0"/>
      <dgm:spPr/>
    </dgm:pt>
    <dgm:pt modelId="{76B70D81-B1EC-48C2-80DA-FC64B27FD4CE}" type="pres">
      <dgm:prSet presAssocID="{01F259C3-EE5E-4558-907E-22AB1E620F94}" presName="Name10" presStyleLbl="parChTrans1D2" presStyleIdx="0" presStyleCnt="6"/>
      <dgm:spPr/>
    </dgm:pt>
    <dgm:pt modelId="{0E18A71A-7E21-4261-9FAE-F41CECB25F09}" type="pres">
      <dgm:prSet presAssocID="{159935CC-42E7-498A-97FA-5B5DACF926BF}" presName="hierRoot2" presStyleCnt="0"/>
      <dgm:spPr/>
    </dgm:pt>
    <dgm:pt modelId="{85CDDD03-5DE9-47CB-B233-4C5BF0E7C8AE}" type="pres">
      <dgm:prSet presAssocID="{159935CC-42E7-498A-97FA-5B5DACF926BF}" presName="composite2" presStyleCnt="0"/>
      <dgm:spPr/>
    </dgm:pt>
    <dgm:pt modelId="{5D8FDEDE-AF0C-469C-A83E-8572B0D04FC8}" type="pres">
      <dgm:prSet presAssocID="{159935CC-42E7-498A-97FA-5B5DACF926BF}" presName="background2" presStyleLbl="asst1" presStyleIdx="0" presStyleCnt="6"/>
      <dgm:spPr/>
    </dgm:pt>
    <dgm:pt modelId="{C30A4ACC-CB6B-4557-B23F-61523E900E63}" type="pres">
      <dgm:prSet presAssocID="{159935CC-42E7-498A-97FA-5B5DACF926BF}" presName="text2" presStyleLbl="fgAcc2" presStyleIdx="0" presStyleCnt="6">
        <dgm:presLayoutVars>
          <dgm:chPref val="3"/>
        </dgm:presLayoutVars>
      </dgm:prSet>
      <dgm:spPr/>
    </dgm:pt>
    <dgm:pt modelId="{C1769270-921D-4BF7-8212-FAB23C16BF90}" type="pres">
      <dgm:prSet presAssocID="{159935CC-42E7-498A-97FA-5B5DACF926BF}" presName="hierChild3" presStyleCnt="0"/>
      <dgm:spPr/>
    </dgm:pt>
    <dgm:pt modelId="{24F6A8ED-7E97-4AD7-B5B5-401B94B43CE7}" type="pres">
      <dgm:prSet presAssocID="{DDAFE1A0-B27A-40B0-BB4E-3C882E909D1B}" presName="Name10" presStyleLbl="parChTrans1D2" presStyleIdx="1" presStyleCnt="6"/>
      <dgm:spPr/>
    </dgm:pt>
    <dgm:pt modelId="{7523C666-2F7D-4A45-B685-9D44C347A7CE}" type="pres">
      <dgm:prSet presAssocID="{F7C49AA2-49B9-4C34-BB8F-14BBBBE98E4C}" presName="hierRoot2" presStyleCnt="0"/>
      <dgm:spPr/>
    </dgm:pt>
    <dgm:pt modelId="{996F25BB-749D-4478-86A2-7590D1F20C48}" type="pres">
      <dgm:prSet presAssocID="{F7C49AA2-49B9-4C34-BB8F-14BBBBE98E4C}" presName="composite2" presStyleCnt="0"/>
      <dgm:spPr/>
    </dgm:pt>
    <dgm:pt modelId="{5EA5F989-6C6C-442E-9551-DA7E5338038B}" type="pres">
      <dgm:prSet presAssocID="{F7C49AA2-49B9-4C34-BB8F-14BBBBE98E4C}" presName="background2" presStyleLbl="asst1" presStyleIdx="1" presStyleCnt="6"/>
      <dgm:spPr/>
    </dgm:pt>
    <dgm:pt modelId="{9EA20FB5-2C57-424C-9A18-F77498DBB2BB}" type="pres">
      <dgm:prSet presAssocID="{F7C49AA2-49B9-4C34-BB8F-14BBBBE98E4C}" presName="text2" presStyleLbl="fgAcc2" presStyleIdx="1" presStyleCnt="6">
        <dgm:presLayoutVars>
          <dgm:chPref val="3"/>
        </dgm:presLayoutVars>
      </dgm:prSet>
      <dgm:spPr/>
    </dgm:pt>
    <dgm:pt modelId="{2391D2EC-3B8C-4175-955F-8D30CBF16DB1}" type="pres">
      <dgm:prSet presAssocID="{F7C49AA2-49B9-4C34-BB8F-14BBBBE98E4C}" presName="hierChild3" presStyleCnt="0"/>
      <dgm:spPr/>
    </dgm:pt>
    <dgm:pt modelId="{A0B3D443-854C-4211-B8B8-7D42BFA4064B}" type="pres">
      <dgm:prSet presAssocID="{6C24A3AD-54B9-43A7-8672-311CC573DDF1}" presName="Name10" presStyleLbl="parChTrans1D2" presStyleIdx="2" presStyleCnt="6"/>
      <dgm:spPr/>
    </dgm:pt>
    <dgm:pt modelId="{AC5252E6-91A1-43A1-9995-8739D61D06AF}" type="pres">
      <dgm:prSet presAssocID="{E4FC1863-849D-4F85-AA7A-698437EFE153}" presName="hierRoot2" presStyleCnt="0"/>
      <dgm:spPr/>
    </dgm:pt>
    <dgm:pt modelId="{C4F7F8C1-B8CD-4DAB-A10E-5ED7A296F445}" type="pres">
      <dgm:prSet presAssocID="{E4FC1863-849D-4F85-AA7A-698437EFE153}" presName="composite2" presStyleCnt="0"/>
      <dgm:spPr/>
    </dgm:pt>
    <dgm:pt modelId="{01CBEC25-0B12-4F77-A73C-C73E697F3D93}" type="pres">
      <dgm:prSet presAssocID="{E4FC1863-849D-4F85-AA7A-698437EFE153}" presName="background2" presStyleLbl="asst1" presStyleIdx="2" presStyleCnt="6"/>
      <dgm:spPr/>
    </dgm:pt>
    <dgm:pt modelId="{34C3FCAF-12B4-4DBF-9567-6247CF1418F3}" type="pres">
      <dgm:prSet presAssocID="{E4FC1863-849D-4F85-AA7A-698437EFE153}" presName="text2" presStyleLbl="fgAcc2" presStyleIdx="2" presStyleCnt="6">
        <dgm:presLayoutVars>
          <dgm:chPref val="3"/>
        </dgm:presLayoutVars>
      </dgm:prSet>
      <dgm:spPr/>
    </dgm:pt>
    <dgm:pt modelId="{F107CFA4-DEC7-4946-86AD-27D66D474C9A}" type="pres">
      <dgm:prSet presAssocID="{E4FC1863-849D-4F85-AA7A-698437EFE153}" presName="hierChild3" presStyleCnt="0"/>
      <dgm:spPr/>
    </dgm:pt>
    <dgm:pt modelId="{308452B5-82EA-4331-A708-F44DB222CAE6}" type="pres">
      <dgm:prSet presAssocID="{CA7F091D-DC41-4E8A-B2E6-75D54D35CD0B}" presName="Name17" presStyleLbl="parChTrans1D3" presStyleIdx="0" presStyleCnt="2"/>
      <dgm:spPr/>
    </dgm:pt>
    <dgm:pt modelId="{9FEF5E1D-766A-496A-B172-48A143284FE6}" type="pres">
      <dgm:prSet presAssocID="{2ECC77C6-9E28-45D2-AE7A-8B49B620E3EF}" presName="hierRoot3" presStyleCnt="0"/>
      <dgm:spPr/>
    </dgm:pt>
    <dgm:pt modelId="{D933B819-F229-4903-A9FF-6BF0D6C62E28}" type="pres">
      <dgm:prSet presAssocID="{2ECC77C6-9E28-45D2-AE7A-8B49B620E3EF}" presName="composite3" presStyleCnt="0"/>
      <dgm:spPr/>
    </dgm:pt>
    <dgm:pt modelId="{189B8E72-9953-4098-8221-3935CAF3BBAC}" type="pres">
      <dgm:prSet presAssocID="{2ECC77C6-9E28-45D2-AE7A-8B49B620E3EF}" presName="background3" presStyleLbl="node3" presStyleIdx="0" presStyleCnt="2"/>
      <dgm:spPr/>
    </dgm:pt>
    <dgm:pt modelId="{A2091365-751B-4436-81E0-DC94FA55BEB9}" type="pres">
      <dgm:prSet presAssocID="{2ECC77C6-9E28-45D2-AE7A-8B49B620E3EF}" presName="text3" presStyleLbl="fgAcc3" presStyleIdx="0" presStyleCnt="2">
        <dgm:presLayoutVars>
          <dgm:chPref val="3"/>
        </dgm:presLayoutVars>
      </dgm:prSet>
      <dgm:spPr/>
    </dgm:pt>
    <dgm:pt modelId="{7D8A1F1A-0329-4B20-980F-86F751968861}" type="pres">
      <dgm:prSet presAssocID="{2ECC77C6-9E28-45D2-AE7A-8B49B620E3EF}" presName="hierChild4" presStyleCnt="0"/>
      <dgm:spPr/>
    </dgm:pt>
    <dgm:pt modelId="{D76A6824-2911-44CB-87D5-4C0E7D0708B0}" type="pres">
      <dgm:prSet presAssocID="{71F1180C-9FF8-4BD5-830D-397922510D14}" presName="Name17" presStyleLbl="parChTrans1D3" presStyleIdx="1" presStyleCnt="2"/>
      <dgm:spPr/>
    </dgm:pt>
    <dgm:pt modelId="{13B54F9B-D563-4A14-8624-BE7935E44F19}" type="pres">
      <dgm:prSet presAssocID="{87696710-19EF-4A89-9439-41A7A6222FB4}" presName="hierRoot3" presStyleCnt="0"/>
      <dgm:spPr/>
    </dgm:pt>
    <dgm:pt modelId="{74009463-6D1D-49CF-B6FA-3E91DEAFF8D3}" type="pres">
      <dgm:prSet presAssocID="{87696710-19EF-4A89-9439-41A7A6222FB4}" presName="composite3" presStyleCnt="0"/>
      <dgm:spPr/>
    </dgm:pt>
    <dgm:pt modelId="{CE393703-CA4F-4A82-B678-0DCF8B0834E0}" type="pres">
      <dgm:prSet presAssocID="{87696710-19EF-4A89-9439-41A7A6222FB4}" presName="background3" presStyleLbl="node3" presStyleIdx="1" presStyleCnt="2"/>
      <dgm:spPr/>
    </dgm:pt>
    <dgm:pt modelId="{73A726E6-7552-4B5E-B7C2-4F22AC233403}" type="pres">
      <dgm:prSet presAssocID="{87696710-19EF-4A89-9439-41A7A6222FB4}" presName="text3" presStyleLbl="fgAcc3" presStyleIdx="1" presStyleCnt="2">
        <dgm:presLayoutVars>
          <dgm:chPref val="3"/>
        </dgm:presLayoutVars>
      </dgm:prSet>
      <dgm:spPr/>
    </dgm:pt>
    <dgm:pt modelId="{323A8CD6-FBC6-4E1A-B1FB-7EB5374F781D}" type="pres">
      <dgm:prSet presAssocID="{87696710-19EF-4A89-9439-41A7A6222FB4}" presName="hierChild4" presStyleCnt="0"/>
      <dgm:spPr/>
    </dgm:pt>
    <dgm:pt modelId="{D612AB49-DFB1-4BD2-A710-AE367913D07D}" type="pres">
      <dgm:prSet presAssocID="{DED5977A-C3CE-4758-AF23-FBE7D7CED9C3}" presName="Name10" presStyleLbl="parChTrans1D2" presStyleIdx="3" presStyleCnt="6"/>
      <dgm:spPr/>
    </dgm:pt>
    <dgm:pt modelId="{7DF8EE0A-5A19-4420-9FA3-4203B5A2ED67}" type="pres">
      <dgm:prSet presAssocID="{F0FB89C3-9FA7-4528-94AF-BB6160312045}" presName="hierRoot2" presStyleCnt="0"/>
      <dgm:spPr/>
    </dgm:pt>
    <dgm:pt modelId="{0D93E28A-6786-4F12-BA5A-E652998CA6AE}" type="pres">
      <dgm:prSet presAssocID="{F0FB89C3-9FA7-4528-94AF-BB6160312045}" presName="composite2" presStyleCnt="0"/>
      <dgm:spPr/>
    </dgm:pt>
    <dgm:pt modelId="{237C2E5B-D97C-4C00-9252-82F09F7CA2CF}" type="pres">
      <dgm:prSet presAssocID="{F0FB89C3-9FA7-4528-94AF-BB6160312045}" presName="background2" presStyleLbl="asst1" presStyleIdx="3" presStyleCnt="6"/>
      <dgm:spPr/>
    </dgm:pt>
    <dgm:pt modelId="{29752553-F686-4781-88E2-A611F6EA6466}" type="pres">
      <dgm:prSet presAssocID="{F0FB89C3-9FA7-4528-94AF-BB6160312045}" presName="text2" presStyleLbl="fgAcc2" presStyleIdx="3" presStyleCnt="6">
        <dgm:presLayoutVars>
          <dgm:chPref val="3"/>
        </dgm:presLayoutVars>
      </dgm:prSet>
      <dgm:spPr/>
    </dgm:pt>
    <dgm:pt modelId="{39FF840D-A3F5-4962-915D-0A7E7E57F0CB}" type="pres">
      <dgm:prSet presAssocID="{F0FB89C3-9FA7-4528-94AF-BB6160312045}" presName="hierChild3" presStyleCnt="0"/>
      <dgm:spPr/>
    </dgm:pt>
    <dgm:pt modelId="{2C941D73-9ECA-4C38-8609-5706398886C7}" type="pres">
      <dgm:prSet presAssocID="{D3BBD249-1CBA-4BDF-84AC-8075114E40AE}" presName="Name10" presStyleLbl="parChTrans1D2" presStyleIdx="4" presStyleCnt="6"/>
      <dgm:spPr/>
    </dgm:pt>
    <dgm:pt modelId="{629422D0-00EC-4771-BAA9-6FC604118FFA}" type="pres">
      <dgm:prSet presAssocID="{C91DC270-C4C0-4BCC-9D80-BF69271CA461}" presName="hierRoot2" presStyleCnt="0"/>
      <dgm:spPr/>
    </dgm:pt>
    <dgm:pt modelId="{C389B690-93D9-40BA-93EE-AD40B2D9615E}" type="pres">
      <dgm:prSet presAssocID="{C91DC270-C4C0-4BCC-9D80-BF69271CA461}" presName="composite2" presStyleCnt="0"/>
      <dgm:spPr/>
    </dgm:pt>
    <dgm:pt modelId="{6720921E-51B8-4879-BBF6-2EC7FBBEE4EE}" type="pres">
      <dgm:prSet presAssocID="{C91DC270-C4C0-4BCC-9D80-BF69271CA461}" presName="background2" presStyleLbl="asst1" presStyleIdx="4" presStyleCnt="6"/>
      <dgm:spPr/>
    </dgm:pt>
    <dgm:pt modelId="{3DC56C97-CA25-4B6B-BD7E-B039B0DD3187}" type="pres">
      <dgm:prSet presAssocID="{C91DC270-C4C0-4BCC-9D80-BF69271CA461}" presName="text2" presStyleLbl="fgAcc2" presStyleIdx="4" presStyleCnt="6">
        <dgm:presLayoutVars>
          <dgm:chPref val="3"/>
        </dgm:presLayoutVars>
      </dgm:prSet>
      <dgm:spPr/>
    </dgm:pt>
    <dgm:pt modelId="{6E33FE35-4855-4C78-A887-2242BCF5315D}" type="pres">
      <dgm:prSet presAssocID="{C91DC270-C4C0-4BCC-9D80-BF69271CA461}" presName="hierChild3" presStyleCnt="0"/>
      <dgm:spPr/>
    </dgm:pt>
    <dgm:pt modelId="{9E82A612-B83E-4FF4-85C8-227A4CEAE0D1}" type="pres">
      <dgm:prSet presAssocID="{21171F02-4A97-4CF8-B52A-6D7F3B19AAC4}" presName="Name10" presStyleLbl="parChTrans1D2" presStyleIdx="5" presStyleCnt="6"/>
      <dgm:spPr/>
    </dgm:pt>
    <dgm:pt modelId="{E23E159F-901C-417B-BCD4-E893275402A2}" type="pres">
      <dgm:prSet presAssocID="{F430A8C9-E7D9-41C4-9D83-99ABA42A3937}" presName="hierRoot2" presStyleCnt="0"/>
      <dgm:spPr/>
    </dgm:pt>
    <dgm:pt modelId="{B8833D0B-1671-47AC-AEAC-6E9260BCBF57}" type="pres">
      <dgm:prSet presAssocID="{F430A8C9-E7D9-41C4-9D83-99ABA42A3937}" presName="composite2" presStyleCnt="0"/>
      <dgm:spPr/>
    </dgm:pt>
    <dgm:pt modelId="{FD4402F9-F347-4CC7-BD3D-894CA81BBC2C}" type="pres">
      <dgm:prSet presAssocID="{F430A8C9-E7D9-41C4-9D83-99ABA42A3937}" presName="background2" presStyleLbl="asst1" presStyleIdx="5" presStyleCnt="6"/>
      <dgm:spPr/>
    </dgm:pt>
    <dgm:pt modelId="{0E7E89ED-D54E-4874-A36E-5891EC856A66}" type="pres">
      <dgm:prSet presAssocID="{F430A8C9-E7D9-41C4-9D83-99ABA42A3937}" presName="text2" presStyleLbl="fgAcc2" presStyleIdx="5" presStyleCnt="6">
        <dgm:presLayoutVars>
          <dgm:chPref val="3"/>
        </dgm:presLayoutVars>
      </dgm:prSet>
      <dgm:spPr/>
    </dgm:pt>
    <dgm:pt modelId="{BA12A9F0-2716-48C3-B85C-58C154825953}" type="pres">
      <dgm:prSet presAssocID="{F430A8C9-E7D9-41C4-9D83-99ABA42A3937}" presName="hierChild3" presStyleCnt="0"/>
      <dgm:spPr/>
    </dgm:pt>
  </dgm:ptLst>
  <dgm:cxnLst>
    <dgm:cxn modelId="{2538AE0C-5CB7-4377-AAD8-645A54A04D34}" type="presOf" srcId="{CA7F091D-DC41-4E8A-B2E6-75D54D35CD0B}" destId="{308452B5-82EA-4331-A708-F44DB222CAE6}" srcOrd="0" destOrd="0" presId="urn:microsoft.com/office/officeart/2005/8/layout/hierarchy1"/>
    <dgm:cxn modelId="{3CC0E90C-12DA-4CEF-9E3A-19A34F53F18B}" type="presOf" srcId="{52EAE5D0-3011-4BD5-9C4C-4E7D238B7A5B}" destId="{38E83722-EF12-44DE-A954-08EEB8C72485}" srcOrd="0" destOrd="0" presId="urn:microsoft.com/office/officeart/2005/8/layout/hierarchy1"/>
    <dgm:cxn modelId="{07CED115-F642-4B0B-B8A9-33D9378700FD}" srcId="{4BF2D341-F174-459B-84BB-BCE130340318}" destId="{F7C49AA2-49B9-4C34-BB8F-14BBBBE98E4C}" srcOrd="1" destOrd="0" parTransId="{DDAFE1A0-B27A-40B0-BB4E-3C882E909D1B}" sibTransId="{A8BD2ED2-78FD-4371-9790-700DDCF6CFD6}"/>
    <dgm:cxn modelId="{ABCE3C1A-26F1-4E60-A7A9-E7D1B7B8BA0D}" srcId="{4BF2D341-F174-459B-84BB-BCE130340318}" destId="{C91DC270-C4C0-4BCC-9D80-BF69271CA461}" srcOrd="4" destOrd="0" parTransId="{D3BBD249-1CBA-4BDF-84AC-8075114E40AE}" sibTransId="{8AC37F4A-3F75-4269-9D78-0AB26D47BF47}"/>
    <dgm:cxn modelId="{27DF2D20-C5EF-4044-BEBB-AF25ED292677}" type="presOf" srcId="{4BF2D341-F174-459B-84BB-BCE130340318}" destId="{E4FA7607-94A2-424A-9751-EB1BAA1B97A7}" srcOrd="0" destOrd="0" presId="urn:microsoft.com/office/officeart/2005/8/layout/hierarchy1"/>
    <dgm:cxn modelId="{B2531D31-8CC7-42B1-8398-B97ABF641230}" type="presOf" srcId="{159935CC-42E7-498A-97FA-5B5DACF926BF}" destId="{C30A4ACC-CB6B-4557-B23F-61523E900E63}" srcOrd="0" destOrd="0" presId="urn:microsoft.com/office/officeart/2005/8/layout/hierarchy1"/>
    <dgm:cxn modelId="{D2856433-2124-4021-A83F-431D7B9304DC}" type="presOf" srcId="{D3BBD249-1CBA-4BDF-84AC-8075114E40AE}" destId="{2C941D73-9ECA-4C38-8609-5706398886C7}" srcOrd="0" destOrd="0" presId="urn:microsoft.com/office/officeart/2005/8/layout/hierarchy1"/>
    <dgm:cxn modelId="{6E0D6936-8BE4-4770-AF26-061A4B74E547}" type="presOf" srcId="{C91DC270-C4C0-4BCC-9D80-BF69271CA461}" destId="{3DC56C97-CA25-4B6B-BD7E-B039B0DD3187}" srcOrd="0" destOrd="0" presId="urn:microsoft.com/office/officeart/2005/8/layout/hierarchy1"/>
    <dgm:cxn modelId="{16B4733E-18AE-4A56-8E48-178C229882E3}" type="presOf" srcId="{E4FC1863-849D-4F85-AA7A-698437EFE153}" destId="{34C3FCAF-12B4-4DBF-9567-6247CF1418F3}" srcOrd="0" destOrd="0" presId="urn:microsoft.com/office/officeart/2005/8/layout/hierarchy1"/>
    <dgm:cxn modelId="{625F675E-912D-419A-A27C-896D013A947F}" srcId="{52EAE5D0-3011-4BD5-9C4C-4E7D238B7A5B}" destId="{4BF2D341-F174-459B-84BB-BCE130340318}" srcOrd="0" destOrd="0" parTransId="{040F0F0C-B575-4985-AA48-1069624A37C8}" sibTransId="{81D43E6C-8122-4B6E-BA5B-5A62FA0758DC}"/>
    <dgm:cxn modelId="{EAD9856E-B532-4A0E-BB81-575B6B29FB25}" type="presOf" srcId="{87696710-19EF-4A89-9439-41A7A6222FB4}" destId="{73A726E6-7552-4B5E-B7C2-4F22AC233403}" srcOrd="0" destOrd="0" presId="urn:microsoft.com/office/officeart/2005/8/layout/hierarchy1"/>
    <dgm:cxn modelId="{11C0967C-08ED-48A2-A465-79A4B553373B}" type="presOf" srcId="{DED5977A-C3CE-4758-AF23-FBE7D7CED9C3}" destId="{D612AB49-DFB1-4BD2-A710-AE367913D07D}" srcOrd="0" destOrd="0" presId="urn:microsoft.com/office/officeart/2005/8/layout/hierarchy1"/>
    <dgm:cxn modelId="{75C8417D-85D0-4A91-85D3-D12A61B27FBC}" srcId="{E4FC1863-849D-4F85-AA7A-698437EFE153}" destId="{2ECC77C6-9E28-45D2-AE7A-8B49B620E3EF}" srcOrd="0" destOrd="0" parTransId="{CA7F091D-DC41-4E8A-B2E6-75D54D35CD0B}" sibTransId="{C4DA7644-AE12-49CD-9FB6-2298EFA82089}"/>
    <dgm:cxn modelId="{E2FBDD86-F22B-4E6E-9D7D-B52795D94994}" type="presOf" srcId="{6C24A3AD-54B9-43A7-8672-311CC573DDF1}" destId="{A0B3D443-854C-4211-B8B8-7D42BFA4064B}" srcOrd="0" destOrd="0" presId="urn:microsoft.com/office/officeart/2005/8/layout/hierarchy1"/>
    <dgm:cxn modelId="{7EB0559F-4B9D-457C-AE7C-79F568643758}" type="presOf" srcId="{21171F02-4A97-4CF8-B52A-6D7F3B19AAC4}" destId="{9E82A612-B83E-4FF4-85C8-227A4CEAE0D1}" srcOrd="0" destOrd="0" presId="urn:microsoft.com/office/officeart/2005/8/layout/hierarchy1"/>
    <dgm:cxn modelId="{A26632A1-2B5B-4F1A-80EE-FB194F746329}" type="presOf" srcId="{F0FB89C3-9FA7-4528-94AF-BB6160312045}" destId="{29752553-F686-4781-88E2-A611F6EA6466}" srcOrd="0" destOrd="0" presId="urn:microsoft.com/office/officeart/2005/8/layout/hierarchy1"/>
    <dgm:cxn modelId="{FC00A4A3-194C-407A-BAA1-9BEA73DDB14B}" type="presOf" srcId="{F7C49AA2-49B9-4C34-BB8F-14BBBBE98E4C}" destId="{9EA20FB5-2C57-424C-9A18-F77498DBB2BB}" srcOrd="0" destOrd="0" presId="urn:microsoft.com/office/officeart/2005/8/layout/hierarchy1"/>
    <dgm:cxn modelId="{977E05A9-9200-4745-81FE-CAB480E3B777}" srcId="{4BF2D341-F174-459B-84BB-BCE130340318}" destId="{F0FB89C3-9FA7-4528-94AF-BB6160312045}" srcOrd="3" destOrd="0" parTransId="{DED5977A-C3CE-4758-AF23-FBE7D7CED9C3}" sibTransId="{295D0DE1-4E34-461E-AE49-D501F69E38DC}"/>
    <dgm:cxn modelId="{F2A33CB4-5E64-49EA-ACF6-79F4937F02DD}" type="presOf" srcId="{2ECC77C6-9E28-45D2-AE7A-8B49B620E3EF}" destId="{A2091365-751B-4436-81E0-DC94FA55BEB9}" srcOrd="0" destOrd="0" presId="urn:microsoft.com/office/officeart/2005/8/layout/hierarchy1"/>
    <dgm:cxn modelId="{9CC7B8B8-711F-408A-8DA0-151717A6DE81}" type="presOf" srcId="{F430A8C9-E7D9-41C4-9D83-99ABA42A3937}" destId="{0E7E89ED-D54E-4874-A36E-5891EC856A66}" srcOrd="0" destOrd="0" presId="urn:microsoft.com/office/officeart/2005/8/layout/hierarchy1"/>
    <dgm:cxn modelId="{762D26C0-4FAA-4D15-AD39-D99CA319ACA3}" srcId="{4BF2D341-F174-459B-84BB-BCE130340318}" destId="{F430A8C9-E7D9-41C4-9D83-99ABA42A3937}" srcOrd="5" destOrd="0" parTransId="{21171F02-4A97-4CF8-B52A-6D7F3B19AAC4}" sibTransId="{655EB506-423A-4E5D-B11C-72B56C58D13D}"/>
    <dgm:cxn modelId="{EE4097C0-6C70-4722-99CE-F7E770478DAA}" type="presOf" srcId="{71F1180C-9FF8-4BD5-830D-397922510D14}" destId="{D76A6824-2911-44CB-87D5-4C0E7D0708B0}" srcOrd="0" destOrd="0" presId="urn:microsoft.com/office/officeart/2005/8/layout/hierarchy1"/>
    <dgm:cxn modelId="{AC1BB4D4-8933-4C27-B7E6-C7FC0BB883FB}" type="presOf" srcId="{DDAFE1A0-B27A-40B0-BB4E-3C882E909D1B}" destId="{24F6A8ED-7E97-4AD7-B5B5-401B94B43CE7}" srcOrd="0" destOrd="0" presId="urn:microsoft.com/office/officeart/2005/8/layout/hierarchy1"/>
    <dgm:cxn modelId="{B9075FDB-C111-4487-9FC7-F4642F604562}" srcId="{4BF2D341-F174-459B-84BB-BCE130340318}" destId="{159935CC-42E7-498A-97FA-5B5DACF926BF}" srcOrd="0" destOrd="0" parTransId="{01F259C3-EE5E-4558-907E-22AB1E620F94}" sibTransId="{1F240BEA-74EB-46C3-BCA3-9558B97B1E4F}"/>
    <dgm:cxn modelId="{A83646F7-8D70-4A04-996E-105B56543D91}" srcId="{4BF2D341-F174-459B-84BB-BCE130340318}" destId="{E4FC1863-849D-4F85-AA7A-698437EFE153}" srcOrd="2" destOrd="0" parTransId="{6C24A3AD-54B9-43A7-8672-311CC573DDF1}" sibTransId="{0D363F02-F951-4A56-8762-EB28418373A8}"/>
    <dgm:cxn modelId="{CADE6AFB-3D89-4713-8ED5-A60CD7DC0A56}" srcId="{E4FC1863-849D-4F85-AA7A-698437EFE153}" destId="{87696710-19EF-4A89-9439-41A7A6222FB4}" srcOrd="1" destOrd="0" parTransId="{71F1180C-9FF8-4BD5-830D-397922510D14}" sibTransId="{BFD3C463-1E13-4B69-8313-F4D181329CAE}"/>
    <dgm:cxn modelId="{636645FD-F02B-42F4-9271-827BA257694B}" type="presOf" srcId="{01F259C3-EE5E-4558-907E-22AB1E620F94}" destId="{76B70D81-B1EC-48C2-80DA-FC64B27FD4CE}" srcOrd="0" destOrd="0" presId="urn:microsoft.com/office/officeart/2005/8/layout/hierarchy1"/>
    <dgm:cxn modelId="{13494AFC-7785-4792-B23F-80C3D855B229}" type="presParOf" srcId="{38E83722-EF12-44DE-A954-08EEB8C72485}" destId="{CF9AA149-D18D-47E1-A85A-E605C8676FA9}" srcOrd="0" destOrd="0" presId="urn:microsoft.com/office/officeart/2005/8/layout/hierarchy1"/>
    <dgm:cxn modelId="{95D29171-8720-44E0-A904-5F9F0077972F}" type="presParOf" srcId="{CF9AA149-D18D-47E1-A85A-E605C8676FA9}" destId="{72AB5748-7196-46D2-9554-48653FBE932D}" srcOrd="0" destOrd="0" presId="urn:microsoft.com/office/officeart/2005/8/layout/hierarchy1"/>
    <dgm:cxn modelId="{03F0C288-7E7D-4C5B-B8CF-D219D5C5E08D}" type="presParOf" srcId="{72AB5748-7196-46D2-9554-48653FBE932D}" destId="{2D19AFD7-7802-42EC-B8D4-B726D375211B}" srcOrd="0" destOrd="0" presId="urn:microsoft.com/office/officeart/2005/8/layout/hierarchy1"/>
    <dgm:cxn modelId="{49C94DD8-AD8C-4E3B-8901-4DA257D49EBF}" type="presParOf" srcId="{72AB5748-7196-46D2-9554-48653FBE932D}" destId="{E4FA7607-94A2-424A-9751-EB1BAA1B97A7}" srcOrd="1" destOrd="0" presId="urn:microsoft.com/office/officeart/2005/8/layout/hierarchy1"/>
    <dgm:cxn modelId="{DFE26749-85E7-4821-A6D9-420B21DAC6FC}" type="presParOf" srcId="{CF9AA149-D18D-47E1-A85A-E605C8676FA9}" destId="{43332B44-E53A-452C-BC45-EF6D89A3003F}" srcOrd="1" destOrd="0" presId="urn:microsoft.com/office/officeart/2005/8/layout/hierarchy1"/>
    <dgm:cxn modelId="{18832701-918A-404C-B6EA-54DE27FF4010}" type="presParOf" srcId="{43332B44-E53A-452C-BC45-EF6D89A3003F}" destId="{76B70D81-B1EC-48C2-80DA-FC64B27FD4CE}" srcOrd="0" destOrd="0" presId="urn:microsoft.com/office/officeart/2005/8/layout/hierarchy1"/>
    <dgm:cxn modelId="{F5864718-1A71-440A-8401-8DE1B76473EF}" type="presParOf" srcId="{43332B44-E53A-452C-BC45-EF6D89A3003F}" destId="{0E18A71A-7E21-4261-9FAE-F41CECB25F09}" srcOrd="1" destOrd="0" presId="urn:microsoft.com/office/officeart/2005/8/layout/hierarchy1"/>
    <dgm:cxn modelId="{A70EEC73-EE9E-4B98-ABF8-7E60B750DF3B}" type="presParOf" srcId="{0E18A71A-7E21-4261-9FAE-F41CECB25F09}" destId="{85CDDD03-5DE9-47CB-B233-4C5BF0E7C8AE}" srcOrd="0" destOrd="0" presId="urn:microsoft.com/office/officeart/2005/8/layout/hierarchy1"/>
    <dgm:cxn modelId="{3C4E55B9-7B47-4296-BBEA-3C4C53CD3270}" type="presParOf" srcId="{85CDDD03-5DE9-47CB-B233-4C5BF0E7C8AE}" destId="{5D8FDEDE-AF0C-469C-A83E-8572B0D04FC8}" srcOrd="0" destOrd="0" presId="urn:microsoft.com/office/officeart/2005/8/layout/hierarchy1"/>
    <dgm:cxn modelId="{44AF0666-D4B4-4A38-A96D-6B1EA743E7AC}" type="presParOf" srcId="{85CDDD03-5DE9-47CB-B233-4C5BF0E7C8AE}" destId="{C30A4ACC-CB6B-4557-B23F-61523E900E63}" srcOrd="1" destOrd="0" presId="urn:microsoft.com/office/officeart/2005/8/layout/hierarchy1"/>
    <dgm:cxn modelId="{0746D022-97AC-4FBB-81AC-E4B3006EC31D}" type="presParOf" srcId="{0E18A71A-7E21-4261-9FAE-F41CECB25F09}" destId="{C1769270-921D-4BF7-8212-FAB23C16BF90}" srcOrd="1" destOrd="0" presId="urn:microsoft.com/office/officeart/2005/8/layout/hierarchy1"/>
    <dgm:cxn modelId="{59F454FA-9406-4C40-AD2D-3FFABDC075B1}" type="presParOf" srcId="{43332B44-E53A-452C-BC45-EF6D89A3003F}" destId="{24F6A8ED-7E97-4AD7-B5B5-401B94B43CE7}" srcOrd="2" destOrd="0" presId="urn:microsoft.com/office/officeart/2005/8/layout/hierarchy1"/>
    <dgm:cxn modelId="{81D5C671-A8FE-45CC-BD28-8FAEF1870F81}" type="presParOf" srcId="{43332B44-E53A-452C-BC45-EF6D89A3003F}" destId="{7523C666-2F7D-4A45-B685-9D44C347A7CE}" srcOrd="3" destOrd="0" presId="urn:microsoft.com/office/officeart/2005/8/layout/hierarchy1"/>
    <dgm:cxn modelId="{025DB0E9-D800-4681-B319-FC1B38EE511D}" type="presParOf" srcId="{7523C666-2F7D-4A45-B685-9D44C347A7CE}" destId="{996F25BB-749D-4478-86A2-7590D1F20C48}" srcOrd="0" destOrd="0" presId="urn:microsoft.com/office/officeart/2005/8/layout/hierarchy1"/>
    <dgm:cxn modelId="{ADA4F434-ACB9-4DEC-A6A2-AAE942D1FE74}" type="presParOf" srcId="{996F25BB-749D-4478-86A2-7590D1F20C48}" destId="{5EA5F989-6C6C-442E-9551-DA7E5338038B}" srcOrd="0" destOrd="0" presId="urn:microsoft.com/office/officeart/2005/8/layout/hierarchy1"/>
    <dgm:cxn modelId="{161E965C-F714-4AFF-AA34-8BB56DE13F82}" type="presParOf" srcId="{996F25BB-749D-4478-86A2-7590D1F20C48}" destId="{9EA20FB5-2C57-424C-9A18-F77498DBB2BB}" srcOrd="1" destOrd="0" presId="urn:microsoft.com/office/officeart/2005/8/layout/hierarchy1"/>
    <dgm:cxn modelId="{DB02126F-E7B2-4B8C-B54C-AEBD48907D35}" type="presParOf" srcId="{7523C666-2F7D-4A45-B685-9D44C347A7CE}" destId="{2391D2EC-3B8C-4175-955F-8D30CBF16DB1}" srcOrd="1" destOrd="0" presId="urn:microsoft.com/office/officeart/2005/8/layout/hierarchy1"/>
    <dgm:cxn modelId="{9543953D-37A8-4C78-8139-D19128FD1121}" type="presParOf" srcId="{43332B44-E53A-452C-BC45-EF6D89A3003F}" destId="{A0B3D443-854C-4211-B8B8-7D42BFA4064B}" srcOrd="4" destOrd="0" presId="urn:microsoft.com/office/officeart/2005/8/layout/hierarchy1"/>
    <dgm:cxn modelId="{F8258A01-5BDA-447D-BDE8-9BBA3F414FD8}" type="presParOf" srcId="{43332B44-E53A-452C-BC45-EF6D89A3003F}" destId="{AC5252E6-91A1-43A1-9995-8739D61D06AF}" srcOrd="5" destOrd="0" presId="urn:microsoft.com/office/officeart/2005/8/layout/hierarchy1"/>
    <dgm:cxn modelId="{3C62B151-8FB8-4FBD-8D35-CB051685E144}" type="presParOf" srcId="{AC5252E6-91A1-43A1-9995-8739D61D06AF}" destId="{C4F7F8C1-B8CD-4DAB-A10E-5ED7A296F445}" srcOrd="0" destOrd="0" presId="urn:microsoft.com/office/officeart/2005/8/layout/hierarchy1"/>
    <dgm:cxn modelId="{823331F2-BBD1-4A11-B233-8A4107FFD26A}" type="presParOf" srcId="{C4F7F8C1-B8CD-4DAB-A10E-5ED7A296F445}" destId="{01CBEC25-0B12-4F77-A73C-C73E697F3D93}" srcOrd="0" destOrd="0" presId="urn:microsoft.com/office/officeart/2005/8/layout/hierarchy1"/>
    <dgm:cxn modelId="{52956371-0A71-4615-AFC2-F9019AE48D02}" type="presParOf" srcId="{C4F7F8C1-B8CD-4DAB-A10E-5ED7A296F445}" destId="{34C3FCAF-12B4-4DBF-9567-6247CF1418F3}" srcOrd="1" destOrd="0" presId="urn:microsoft.com/office/officeart/2005/8/layout/hierarchy1"/>
    <dgm:cxn modelId="{CE27ED06-115F-48A8-8535-6EADD41CB54A}" type="presParOf" srcId="{AC5252E6-91A1-43A1-9995-8739D61D06AF}" destId="{F107CFA4-DEC7-4946-86AD-27D66D474C9A}" srcOrd="1" destOrd="0" presId="urn:microsoft.com/office/officeart/2005/8/layout/hierarchy1"/>
    <dgm:cxn modelId="{6FE02779-59AB-49A8-9A7A-883D499E0B51}" type="presParOf" srcId="{F107CFA4-DEC7-4946-86AD-27D66D474C9A}" destId="{308452B5-82EA-4331-A708-F44DB222CAE6}" srcOrd="0" destOrd="0" presId="urn:microsoft.com/office/officeart/2005/8/layout/hierarchy1"/>
    <dgm:cxn modelId="{7382EBD5-3FB6-400A-A618-D70C1AB09052}" type="presParOf" srcId="{F107CFA4-DEC7-4946-86AD-27D66D474C9A}" destId="{9FEF5E1D-766A-496A-B172-48A143284FE6}" srcOrd="1" destOrd="0" presId="urn:microsoft.com/office/officeart/2005/8/layout/hierarchy1"/>
    <dgm:cxn modelId="{D0A346C0-15E5-4A22-916F-4FE0B3C07F2F}" type="presParOf" srcId="{9FEF5E1D-766A-496A-B172-48A143284FE6}" destId="{D933B819-F229-4903-A9FF-6BF0D6C62E28}" srcOrd="0" destOrd="0" presId="urn:microsoft.com/office/officeart/2005/8/layout/hierarchy1"/>
    <dgm:cxn modelId="{C7FA6632-2EC4-43FA-81E3-FF2E6631876B}" type="presParOf" srcId="{D933B819-F229-4903-A9FF-6BF0D6C62E28}" destId="{189B8E72-9953-4098-8221-3935CAF3BBAC}" srcOrd="0" destOrd="0" presId="urn:microsoft.com/office/officeart/2005/8/layout/hierarchy1"/>
    <dgm:cxn modelId="{E5B35423-130D-4AC7-AE46-6BB0E12B5D62}" type="presParOf" srcId="{D933B819-F229-4903-A9FF-6BF0D6C62E28}" destId="{A2091365-751B-4436-81E0-DC94FA55BEB9}" srcOrd="1" destOrd="0" presId="urn:microsoft.com/office/officeart/2005/8/layout/hierarchy1"/>
    <dgm:cxn modelId="{5A4528E3-425F-497D-B585-DE4CB94E1220}" type="presParOf" srcId="{9FEF5E1D-766A-496A-B172-48A143284FE6}" destId="{7D8A1F1A-0329-4B20-980F-86F751968861}" srcOrd="1" destOrd="0" presId="urn:microsoft.com/office/officeart/2005/8/layout/hierarchy1"/>
    <dgm:cxn modelId="{0A4C83EF-D2E7-471F-B3F8-1C18F6E5E4A0}" type="presParOf" srcId="{F107CFA4-DEC7-4946-86AD-27D66D474C9A}" destId="{D76A6824-2911-44CB-87D5-4C0E7D0708B0}" srcOrd="2" destOrd="0" presId="urn:microsoft.com/office/officeart/2005/8/layout/hierarchy1"/>
    <dgm:cxn modelId="{8375DA38-6476-479B-9FB9-438F80A46C84}" type="presParOf" srcId="{F107CFA4-DEC7-4946-86AD-27D66D474C9A}" destId="{13B54F9B-D563-4A14-8624-BE7935E44F19}" srcOrd="3" destOrd="0" presId="urn:microsoft.com/office/officeart/2005/8/layout/hierarchy1"/>
    <dgm:cxn modelId="{E94A2477-9FFE-47C2-8B30-B5F39EA41929}" type="presParOf" srcId="{13B54F9B-D563-4A14-8624-BE7935E44F19}" destId="{74009463-6D1D-49CF-B6FA-3E91DEAFF8D3}" srcOrd="0" destOrd="0" presId="urn:microsoft.com/office/officeart/2005/8/layout/hierarchy1"/>
    <dgm:cxn modelId="{5115534D-C1CA-4FA3-BEBC-C87098D20E77}" type="presParOf" srcId="{74009463-6D1D-49CF-B6FA-3E91DEAFF8D3}" destId="{CE393703-CA4F-4A82-B678-0DCF8B0834E0}" srcOrd="0" destOrd="0" presId="urn:microsoft.com/office/officeart/2005/8/layout/hierarchy1"/>
    <dgm:cxn modelId="{8350BEC4-0877-4222-84AB-C4E3E096E958}" type="presParOf" srcId="{74009463-6D1D-49CF-B6FA-3E91DEAFF8D3}" destId="{73A726E6-7552-4B5E-B7C2-4F22AC233403}" srcOrd="1" destOrd="0" presId="urn:microsoft.com/office/officeart/2005/8/layout/hierarchy1"/>
    <dgm:cxn modelId="{D9603FFC-0FF9-485D-98F8-83E8C4D345AE}" type="presParOf" srcId="{13B54F9B-D563-4A14-8624-BE7935E44F19}" destId="{323A8CD6-FBC6-4E1A-B1FB-7EB5374F781D}" srcOrd="1" destOrd="0" presId="urn:microsoft.com/office/officeart/2005/8/layout/hierarchy1"/>
    <dgm:cxn modelId="{DC95DC4A-AB9D-4C7A-A9A5-F2C7A97C2646}" type="presParOf" srcId="{43332B44-E53A-452C-BC45-EF6D89A3003F}" destId="{D612AB49-DFB1-4BD2-A710-AE367913D07D}" srcOrd="6" destOrd="0" presId="urn:microsoft.com/office/officeart/2005/8/layout/hierarchy1"/>
    <dgm:cxn modelId="{65D43395-1012-4016-BA54-65DFBA4E2A12}" type="presParOf" srcId="{43332B44-E53A-452C-BC45-EF6D89A3003F}" destId="{7DF8EE0A-5A19-4420-9FA3-4203B5A2ED67}" srcOrd="7" destOrd="0" presId="urn:microsoft.com/office/officeart/2005/8/layout/hierarchy1"/>
    <dgm:cxn modelId="{82571B78-A619-402C-9664-968CC3A686CC}" type="presParOf" srcId="{7DF8EE0A-5A19-4420-9FA3-4203B5A2ED67}" destId="{0D93E28A-6786-4F12-BA5A-E652998CA6AE}" srcOrd="0" destOrd="0" presId="urn:microsoft.com/office/officeart/2005/8/layout/hierarchy1"/>
    <dgm:cxn modelId="{09EAB090-81B4-4811-BF4D-0886D2A9AA33}" type="presParOf" srcId="{0D93E28A-6786-4F12-BA5A-E652998CA6AE}" destId="{237C2E5B-D97C-4C00-9252-82F09F7CA2CF}" srcOrd="0" destOrd="0" presId="urn:microsoft.com/office/officeart/2005/8/layout/hierarchy1"/>
    <dgm:cxn modelId="{3276F553-5B39-49E9-9065-CCE257C2B487}" type="presParOf" srcId="{0D93E28A-6786-4F12-BA5A-E652998CA6AE}" destId="{29752553-F686-4781-88E2-A611F6EA6466}" srcOrd="1" destOrd="0" presId="urn:microsoft.com/office/officeart/2005/8/layout/hierarchy1"/>
    <dgm:cxn modelId="{F46BEBCD-EEBE-4C10-A719-14816A6C9BF2}" type="presParOf" srcId="{7DF8EE0A-5A19-4420-9FA3-4203B5A2ED67}" destId="{39FF840D-A3F5-4962-915D-0A7E7E57F0CB}" srcOrd="1" destOrd="0" presId="urn:microsoft.com/office/officeart/2005/8/layout/hierarchy1"/>
    <dgm:cxn modelId="{2F656A3D-9D8B-49A3-B3B3-883F06721226}" type="presParOf" srcId="{43332B44-E53A-452C-BC45-EF6D89A3003F}" destId="{2C941D73-9ECA-4C38-8609-5706398886C7}" srcOrd="8" destOrd="0" presId="urn:microsoft.com/office/officeart/2005/8/layout/hierarchy1"/>
    <dgm:cxn modelId="{B68ECAA4-4F34-41E8-B428-43DEB865C047}" type="presParOf" srcId="{43332B44-E53A-452C-BC45-EF6D89A3003F}" destId="{629422D0-00EC-4771-BAA9-6FC604118FFA}" srcOrd="9" destOrd="0" presId="urn:microsoft.com/office/officeart/2005/8/layout/hierarchy1"/>
    <dgm:cxn modelId="{3F9D70F3-0C25-449A-878A-D8D346EC3BC2}" type="presParOf" srcId="{629422D0-00EC-4771-BAA9-6FC604118FFA}" destId="{C389B690-93D9-40BA-93EE-AD40B2D9615E}" srcOrd="0" destOrd="0" presId="urn:microsoft.com/office/officeart/2005/8/layout/hierarchy1"/>
    <dgm:cxn modelId="{692EF79B-4BDD-4416-922F-A165C09A809B}" type="presParOf" srcId="{C389B690-93D9-40BA-93EE-AD40B2D9615E}" destId="{6720921E-51B8-4879-BBF6-2EC7FBBEE4EE}" srcOrd="0" destOrd="0" presId="urn:microsoft.com/office/officeart/2005/8/layout/hierarchy1"/>
    <dgm:cxn modelId="{2E3A6B7A-9026-47FE-8336-F22EBBC6F666}" type="presParOf" srcId="{C389B690-93D9-40BA-93EE-AD40B2D9615E}" destId="{3DC56C97-CA25-4B6B-BD7E-B039B0DD3187}" srcOrd="1" destOrd="0" presId="urn:microsoft.com/office/officeart/2005/8/layout/hierarchy1"/>
    <dgm:cxn modelId="{588135B4-986B-472B-B4A4-C95AAB654F27}" type="presParOf" srcId="{629422D0-00EC-4771-BAA9-6FC604118FFA}" destId="{6E33FE35-4855-4C78-A887-2242BCF5315D}" srcOrd="1" destOrd="0" presId="urn:microsoft.com/office/officeart/2005/8/layout/hierarchy1"/>
    <dgm:cxn modelId="{CDC709B7-5315-46E2-8892-6321117B3034}" type="presParOf" srcId="{43332B44-E53A-452C-BC45-EF6D89A3003F}" destId="{9E82A612-B83E-4FF4-85C8-227A4CEAE0D1}" srcOrd="10" destOrd="0" presId="urn:microsoft.com/office/officeart/2005/8/layout/hierarchy1"/>
    <dgm:cxn modelId="{39BE0CB6-0968-4C4A-9065-2DDFEA32CF8C}" type="presParOf" srcId="{43332B44-E53A-452C-BC45-EF6D89A3003F}" destId="{E23E159F-901C-417B-BCD4-E893275402A2}" srcOrd="11" destOrd="0" presId="urn:microsoft.com/office/officeart/2005/8/layout/hierarchy1"/>
    <dgm:cxn modelId="{3587CB1E-CD5C-40DF-88E9-9364784F68FF}" type="presParOf" srcId="{E23E159F-901C-417B-BCD4-E893275402A2}" destId="{B8833D0B-1671-47AC-AEAC-6E9260BCBF57}" srcOrd="0" destOrd="0" presId="urn:microsoft.com/office/officeart/2005/8/layout/hierarchy1"/>
    <dgm:cxn modelId="{44C137A2-F569-42C9-A0AD-8C4379958FCB}" type="presParOf" srcId="{B8833D0B-1671-47AC-AEAC-6E9260BCBF57}" destId="{FD4402F9-F347-4CC7-BD3D-894CA81BBC2C}" srcOrd="0" destOrd="0" presId="urn:microsoft.com/office/officeart/2005/8/layout/hierarchy1"/>
    <dgm:cxn modelId="{39F077EB-A9E7-44E7-BF25-324B43C3F7D3}" type="presParOf" srcId="{B8833D0B-1671-47AC-AEAC-6E9260BCBF57}" destId="{0E7E89ED-D54E-4874-A36E-5891EC856A66}" srcOrd="1" destOrd="0" presId="urn:microsoft.com/office/officeart/2005/8/layout/hierarchy1"/>
    <dgm:cxn modelId="{1B7C3506-072B-4EC9-A61F-A2FF2E17B82F}" type="presParOf" srcId="{E23E159F-901C-417B-BCD4-E893275402A2}" destId="{BA12A9F0-2716-48C3-B85C-58C1548259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AE5D0-3011-4BD5-9C4C-4E7D238B7A5B}" type="doc">
      <dgm:prSet loTypeId="urn:microsoft.com/office/officeart/2008/layout/NameandTitleOrganizationalChart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BF2D341-F174-459B-84BB-BCE130340318}">
      <dgm:prSet phldrT="[Texto]"/>
      <dgm:spPr/>
      <dgm:t>
        <a:bodyPr/>
        <a:lstStyle/>
        <a:p>
          <a:r>
            <a:rPr lang="en-US" b="1"/>
            <a:t>Dirección</a:t>
          </a:r>
          <a:endParaRPr lang="en-GB" b="1" dirty="0"/>
        </a:p>
      </dgm:t>
    </dgm:pt>
    <dgm:pt modelId="{040F0F0C-B575-4985-AA48-1069624A37C8}" type="parTrans" cxnId="{625F675E-912D-419A-A27C-896D013A947F}">
      <dgm:prSet/>
      <dgm:spPr/>
      <dgm:t>
        <a:bodyPr/>
        <a:lstStyle/>
        <a:p>
          <a:endParaRPr lang="en-GB" b="1"/>
        </a:p>
      </dgm:t>
    </dgm:pt>
    <dgm:pt modelId="{81D43E6C-8122-4B6E-BA5B-5A62FA0758DC}" type="sibTrans" cxnId="{625F675E-912D-419A-A27C-896D013A947F}">
      <dgm:prSet/>
      <dgm:spPr/>
      <dgm:t>
        <a:bodyPr/>
        <a:lstStyle/>
        <a:p>
          <a:r>
            <a:rPr lang="en-US" b="1" dirty="0"/>
            <a:t>21</a:t>
          </a:r>
          <a:endParaRPr lang="en-GB" b="1" dirty="0"/>
        </a:p>
      </dgm:t>
    </dgm:pt>
    <dgm:pt modelId="{E0B2D85C-1907-4B92-BA95-53D9285973D1}">
      <dgm:prSet phldrT="[Texto]"/>
      <dgm:spPr/>
      <dgm:t>
        <a:bodyPr/>
        <a:lstStyle/>
        <a:p>
          <a:r>
            <a:rPr lang="en-US" b="1" dirty="0" err="1"/>
            <a:t>Departamento</a:t>
          </a:r>
          <a:r>
            <a:rPr lang="en-US" b="1" dirty="0"/>
            <a:t> de Tiendas </a:t>
          </a:r>
          <a:r>
            <a:rPr lang="en-US" b="1" dirty="0" err="1"/>
            <a:t>Hotelero</a:t>
          </a:r>
          <a:r>
            <a:rPr lang="en-US" b="1" dirty="0"/>
            <a:t> Vedado Oeste</a:t>
          </a:r>
          <a:endParaRPr lang="en-GB" b="1" dirty="0"/>
        </a:p>
      </dgm:t>
    </dgm:pt>
    <dgm:pt modelId="{264B0BB7-0550-4A9E-9995-E8EA378323FD}" type="parTrans" cxnId="{E8F06649-7CA9-45BD-AF5A-B09E260922E2}">
      <dgm:prSet/>
      <dgm:spPr/>
      <dgm:t>
        <a:bodyPr/>
        <a:lstStyle/>
        <a:p>
          <a:endParaRPr lang="en-GB" b="1"/>
        </a:p>
      </dgm:t>
    </dgm:pt>
    <dgm:pt modelId="{C724DB88-55D3-495D-828F-6F4B90FCAA5A}" type="sibTrans" cxnId="{E8F06649-7CA9-45BD-AF5A-B09E260922E2}">
      <dgm:prSet/>
      <dgm:spPr/>
      <dgm:t>
        <a:bodyPr/>
        <a:lstStyle/>
        <a:p>
          <a:r>
            <a:rPr lang="en-US" b="1" dirty="0"/>
            <a:t>36</a:t>
          </a:r>
          <a:endParaRPr lang="en-GB" b="1" dirty="0"/>
        </a:p>
      </dgm:t>
    </dgm:pt>
    <dgm:pt modelId="{D2FD9C22-261B-4F6E-8987-381D20C45C77}">
      <dgm:prSet phldrT="[Texto]"/>
      <dgm:spPr/>
      <dgm:t>
        <a:bodyPr/>
        <a:lstStyle/>
        <a:p>
          <a:r>
            <a:rPr lang="en-US" b="1" dirty="0" err="1"/>
            <a:t>Departamento</a:t>
          </a:r>
          <a:r>
            <a:rPr lang="en-US" b="1" dirty="0"/>
            <a:t> de Tiendas </a:t>
          </a:r>
          <a:r>
            <a:rPr lang="en-US" b="1" dirty="0" err="1"/>
            <a:t>Extrahotelero</a:t>
          </a:r>
          <a:r>
            <a:rPr lang="en-US" b="1" dirty="0"/>
            <a:t> </a:t>
          </a:r>
          <a:r>
            <a:rPr lang="en-US" b="1" dirty="0" err="1"/>
            <a:t>Legendario</a:t>
          </a:r>
          <a:endParaRPr lang="en-GB" b="1" dirty="0"/>
        </a:p>
      </dgm:t>
    </dgm:pt>
    <dgm:pt modelId="{2594D8B7-DCE7-409C-891A-22C4180A7D85}" type="parTrans" cxnId="{8257942C-FE3B-4002-AEDC-7298892BCCDF}">
      <dgm:prSet/>
      <dgm:spPr/>
      <dgm:t>
        <a:bodyPr/>
        <a:lstStyle/>
        <a:p>
          <a:endParaRPr lang="en-GB" b="1"/>
        </a:p>
      </dgm:t>
    </dgm:pt>
    <dgm:pt modelId="{0E769615-C095-4F4B-B072-DFDB3F00FFA4}" type="sibTrans" cxnId="{8257942C-FE3B-4002-AEDC-7298892BCCDF}">
      <dgm:prSet/>
      <dgm:spPr/>
      <dgm:t>
        <a:bodyPr/>
        <a:lstStyle/>
        <a:p>
          <a:r>
            <a:rPr lang="en-US" b="1" dirty="0"/>
            <a:t>4</a:t>
          </a:r>
          <a:endParaRPr lang="en-GB" b="1" dirty="0"/>
        </a:p>
      </dgm:t>
    </dgm:pt>
    <dgm:pt modelId="{2ECC77C6-9E28-45D2-AE7A-8B49B620E3EF}">
      <dgm:prSet phldrT="[Texto]"/>
      <dgm:spPr/>
      <dgm:t>
        <a:bodyPr/>
        <a:lstStyle/>
        <a:p>
          <a:r>
            <a:rPr lang="en-US" b="1" dirty="0" err="1"/>
            <a:t>Departamento</a:t>
          </a:r>
          <a:r>
            <a:rPr lang="en-US" b="1" dirty="0"/>
            <a:t> de Tiendas </a:t>
          </a:r>
          <a:r>
            <a:rPr lang="en-US" b="1" dirty="0" err="1"/>
            <a:t>Hotelero</a:t>
          </a:r>
          <a:r>
            <a:rPr lang="en-US" b="1" dirty="0"/>
            <a:t> Habana Libre</a:t>
          </a:r>
          <a:endParaRPr lang="en-GB" b="1" dirty="0"/>
        </a:p>
      </dgm:t>
    </dgm:pt>
    <dgm:pt modelId="{CA7F091D-DC41-4E8A-B2E6-75D54D35CD0B}" type="parTrans" cxnId="{75C8417D-85D0-4A91-85D3-D12A61B27FBC}">
      <dgm:prSet/>
      <dgm:spPr/>
      <dgm:t>
        <a:bodyPr/>
        <a:lstStyle/>
        <a:p>
          <a:endParaRPr lang="en-GB" b="1"/>
        </a:p>
      </dgm:t>
    </dgm:pt>
    <dgm:pt modelId="{C4DA7644-AE12-49CD-9FB6-2298EFA82089}" type="sibTrans" cxnId="{75C8417D-85D0-4A91-85D3-D12A61B27FBC}">
      <dgm:prSet/>
      <dgm:spPr/>
      <dgm:t>
        <a:bodyPr/>
        <a:lstStyle/>
        <a:p>
          <a:r>
            <a:rPr lang="en-US" b="1" dirty="0"/>
            <a:t>10</a:t>
          </a:r>
          <a:endParaRPr lang="en-GB" b="1" dirty="0"/>
        </a:p>
      </dgm:t>
    </dgm:pt>
    <dgm:pt modelId="{159935CC-42E7-498A-97FA-5B5DACF926BF}" type="asst">
      <dgm:prSet phldrT="[Texto]"/>
      <dgm:spPr/>
      <dgm:t>
        <a:bodyPr/>
        <a:lstStyle/>
        <a:p>
          <a:r>
            <a:rPr lang="en-US" b="1" dirty="0"/>
            <a:t>Subdirección </a:t>
          </a:r>
          <a:r>
            <a:rPr lang="en-US" b="1" dirty="0" err="1"/>
            <a:t>Comercial</a:t>
          </a:r>
          <a:endParaRPr lang="en-GB" b="1" dirty="0"/>
        </a:p>
      </dgm:t>
    </dgm:pt>
    <dgm:pt modelId="{01F259C3-EE5E-4558-907E-22AB1E620F94}" type="parTrans" cxnId="{B9075FDB-C111-4487-9FC7-F4642F604562}">
      <dgm:prSet/>
      <dgm:spPr/>
      <dgm:t>
        <a:bodyPr/>
        <a:lstStyle/>
        <a:p>
          <a:endParaRPr lang="en-GB" b="1"/>
        </a:p>
      </dgm:t>
    </dgm:pt>
    <dgm:pt modelId="{1F240BEA-74EB-46C3-BCA3-9558B97B1E4F}" type="sibTrans" cxnId="{B9075FDB-C111-4487-9FC7-F4642F604562}">
      <dgm:prSet/>
      <dgm:spPr/>
      <dgm:t>
        <a:bodyPr/>
        <a:lstStyle/>
        <a:p>
          <a:endParaRPr lang="en-GB" b="1"/>
        </a:p>
      </dgm:t>
    </dgm:pt>
    <dgm:pt modelId="{F7C49AA2-49B9-4C34-BB8F-14BBBBE98E4C}" type="asst">
      <dgm:prSet phldrT="[Texto]"/>
      <dgm:spPr/>
      <dgm:t>
        <a:bodyPr/>
        <a:lstStyle/>
        <a:p>
          <a:r>
            <a:rPr lang="en-US" b="1" dirty="0"/>
            <a:t>Subdirección de </a:t>
          </a:r>
          <a:r>
            <a:rPr lang="en-US" b="1" dirty="0" err="1"/>
            <a:t>Contabilidad</a:t>
          </a:r>
          <a:r>
            <a:rPr lang="en-US" b="1" dirty="0"/>
            <a:t> y </a:t>
          </a:r>
          <a:r>
            <a:rPr lang="en-US" b="1" dirty="0" err="1"/>
            <a:t>Finanzas</a:t>
          </a:r>
          <a:endParaRPr lang="en-GB" b="1" dirty="0"/>
        </a:p>
      </dgm:t>
    </dgm:pt>
    <dgm:pt modelId="{DDAFE1A0-B27A-40B0-BB4E-3C882E909D1B}" type="parTrans" cxnId="{07CED115-F642-4B0B-B8A9-33D9378700FD}">
      <dgm:prSet/>
      <dgm:spPr/>
      <dgm:t>
        <a:bodyPr/>
        <a:lstStyle/>
        <a:p>
          <a:endParaRPr lang="en-GB" b="1"/>
        </a:p>
      </dgm:t>
    </dgm:pt>
    <dgm:pt modelId="{A8BD2ED2-78FD-4371-9790-700DDCF6CFD6}" type="sibTrans" cxnId="{07CED115-F642-4B0B-B8A9-33D9378700FD}">
      <dgm:prSet/>
      <dgm:spPr/>
      <dgm:t>
        <a:bodyPr/>
        <a:lstStyle/>
        <a:p>
          <a:endParaRPr lang="en-GB" b="1"/>
        </a:p>
      </dgm:t>
    </dgm:pt>
    <dgm:pt modelId="{F0FB89C3-9FA7-4528-94AF-BB6160312045}" type="asst">
      <dgm:prSet/>
      <dgm:spPr/>
      <dgm:t>
        <a:bodyPr/>
        <a:lstStyle/>
        <a:p>
          <a:r>
            <a:rPr lang="en-US" b="1" dirty="0"/>
            <a:t>Subdirección de </a:t>
          </a:r>
          <a:r>
            <a:rPr lang="en-US" b="1" dirty="0" err="1"/>
            <a:t>Aseguramiento</a:t>
          </a:r>
          <a:r>
            <a:rPr lang="en-US" b="1" dirty="0"/>
            <a:t> y </a:t>
          </a:r>
          <a:r>
            <a:rPr lang="en-US" b="1" dirty="0" err="1"/>
            <a:t>Transporte</a:t>
          </a:r>
          <a:endParaRPr lang="en-GB" b="1" dirty="0"/>
        </a:p>
      </dgm:t>
    </dgm:pt>
    <dgm:pt modelId="{DED5977A-C3CE-4758-AF23-FBE7D7CED9C3}" type="parTrans" cxnId="{977E05A9-9200-4745-81FE-CAB480E3B777}">
      <dgm:prSet/>
      <dgm:spPr/>
      <dgm:t>
        <a:bodyPr/>
        <a:lstStyle/>
        <a:p>
          <a:endParaRPr lang="en-GB" b="1"/>
        </a:p>
      </dgm:t>
    </dgm:pt>
    <dgm:pt modelId="{295D0DE1-4E34-461E-AE49-D501F69E38DC}" type="sibTrans" cxnId="{977E05A9-9200-4745-81FE-CAB480E3B777}">
      <dgm:prSet/>
      <dgm:spPr/>
      <dgm:t>
        <a:bodyPr/>
        <a:lstStyle/>
        <a:p>
          <a:endParaRPr lang="en-GB" b="1"/>
        </a:p>
      </dgm:t>
    </dgm:pt>
    <dgm:pt modelId="{E4FC1863-849D-4F85-AA7A-698437EFE153}" type="asst">
      <dgm:prSet/>
      <dgm:spPr/>
      <dgm:t>
        <a:bodyPr/>
        <a:lstStyle/>
        <a:p>
          <a:r>
            <a:rPr lang="en-US" b="1" dirty="0" err="1"/>
            <a:t>Departamento</a:t>
          </a:r>
          <a:r>
            <a:rPr lang="en-US" b="1" dirty="0"/>
            <a:t> de tiendas</a:t>
          </a:r>
          <a:endParaRPr lang="en-GB" b="1" dirty="0"/>
        </a:p>
      </dgm:t>
    </dgm:pt>
    <dgm:pt modelId="{6C24A3AD-54B9-43A7-8672-311CC573DDF1}" type="parTrans" cxnId="{A83646F7-8D70-4A04-996E-105B56543D91}">
      <dgm:prSet/>
      <dgm:spPr/>
      <dgm:t>
        <a:bodyPr/>
        <a:lstStyle/>
        <a:p>
          <a:endParaRPr lang="en-GB" b="1"/>
        </a:p>
      </dgm:t>
    </dgm:pt>
    <dgm:pt modelId="{0D363F02-F951-4A56-8762-EB28418373A8}" type="sibTrans" cxnId="{A83646F7-8D70-4A04-996E-105B56543D91}">
      <dgm:prSet/>
      <dgm:spPr/>
      <dgm:t>
        <a:bodyPr/>
        <a:lstStyle/>
        <a:p>
          <a:endParaRPr lang="en-GB" b="1"/>
        </a:p>
      </dgm:t>
    </dgm:pt>
    <dgm:pt modelId="{4F173012-FF8A-437A-9DA6-3EAEF361D3C1}">
      <dgm:prSet phldrT="[Texto]"/>
      <dgm:spPr/>
      <dgm:t>
        <a:bodyPr/>
        <a:lstStyle/>
        <a:p>
          <a:r>
            <a:rPr lang="en-US" b="1" dirty="0" err="1"/>
            <a:t>Departamento</a:t>
          </a:r>
          <a:r>
            <a:rPr lang="en-US" b="1" dirty="0"/>
            <a:t> de Tiendas </a:t>
          </a:r>
          <a:r>
            <a:rPr lang="en-US" b="1" dirty="0" err="1"/>
            <a:t>Extrahotelero</a:t>
          </a:r>
          <a:r>
            <a:rPr lang="en-US" b="1" dirty="0"/>
            <a:t> Amazona</a:t>
          </a:r>
          <a:endParaRPr lang="en-GB" b="1" dirty="0"/>
        </a:p>
      </dgm:t>
    </dgm:pt>
    <dgm:pt modelId="{FCA3DF90-4E7B-4783-A18D-9A7B1E309EF9}" type="parTrans" cxnId="{1C4DFE6E-6265-45F8-8132-D31DCE2F1301}">
      <dgm:prSet/>
      <dgm:spPr/>
      <dgm:t>
        <a:bodyPr/>
        <a:lstStyle/>
        <a:p>
          <a:endParaRPr lang="en-GB" b="1"/>
        </a:p>
      </dgm:t>
    </dgm:pt>
    <dgm:pt modelId="{BFD0131E-7767-444F-9EBE-7AB88ED42A02}" type="sibTrans" cxnId="{1C4DFE6E-6265-45F8-8132-D31DCE2F1301}">
      <dgm:prSet/>
      <dgm:spPr/>
      <dgm:t>
        <a:bodyPr/>
        <a:lstStyle/>
        <a:p>
          <a:endParaRPr lang="en-GB" b="1"/>
        </a:p>
      </dgm:t>
    </dgm:pt>
    <dgm:pt modelId="{F430A8C9-E7D9-41C4-9D83-99ABA42A3937}" type="asst">
      <dgm:prSet phldrT="[Texto]"/>
      <dgm:spPr/>
      <dgm:t>
        <a:bodyPr/>
        <a:lstStyle/>
        <a:p>
          <a:r>
            <a:rPr lang="en-US" b="1" dirty="0"/>
            <a:t>Subdirección de Capital Humano</a:t>
          </a:r>
          <a:endParaRPr lang="en-GB" b="1" dirty="0"/>
        </a:p>
      </dgm:t>
    </dgm:pt>
    <dgm:pt modelId="{21171F02-4A97-4CF8-B52A-6D7F3B19AAC4}" type="parTrans" cxnId="{762D26C0-4FAA-4D15-AD39-D99CA319ACA3}">
      <dgm:prSet/>
      <dgm:spPr/>
      <dgm:t>
        <a:bodyPr/>
        <a:lstStyle/>
        <a:p>
          <a:endParaRPr lang="en-GB" b="1"/>
        </a:p>
      </dgm:t>
    </dgm:pt>
    <dgm:pt modelId="{655EB506-423A-4E5D-B11C-72B56C58D13D}" type="sibTrans" cxnId="{762D26C0-4FAA-4D15-AD39-D99CA319ACA3}">
      <dgm:prSet/>
      <dgm:spPr/>
      <dgm:t>
        <a:bodyPr/>
        <a:lstStyle/>
        <a:p>
          <a:endParaRPr lang="en-GB" b="1"/>
        </a:p>
      </dgm:t>
    </dgm:pt>
    <dgm:pt modelId="{87696710-19EF-4A89-9439-41A7A6222FB4}">
      <dgm:prSet phldrT="[Texto]"/>
      <dgm:spPr/>
      <dgm:t>
        <a:bodyPr/>
        <a:lstStyle/>
        <a:p>
          <a:r>
            <a:rPr lang="en-US" b="1" dirty="0" err="1"/>
            <a:t>Departamento</a:t>
          </a:r>
          <a:r>
            <a:rPr lang="en-US" b="1" dirty="0"/>
            <a:t> de Tiendas </a:t>
          </a:r>
          <a:r>
            <a:rPr lang="en-US" b="1" dirty="0" err="1"/>
            <a:t>Hotelero</a:t>
          </a:r>
          <a:r>
            <a:rPr lang="en-US" b="1" dirty="0"/>
            <a:t> Vedado Este</a:t>
          </a:r>
          <a:endParaRPr lang="en-GB" b="1" dirty="0"/>
        </a:p>
      </dgm:t>
    </dgm:pt>
    <dgm:pt modelId="{BFD3C463-1E13-4B69-8313-F4D181329CAE}" type="sibTrans" cxnId="{CADE6AFB-3D89-4713-8ED5-A60CD7DC0A56}">
      <dgm:prSet/>
      <dgm:spPr/>
      <dgm:t>
        <a:bodyPr/>
        <a:lstStyle/>
        <a:p>
          <a:r>
            <a:rPr lang="en-US" b="1" dirty="0"/>
            <a:t>10</a:t>
          </a:r>
          <a:endParaRPr lang="en-GB" b="1" dirty="0"/>
        </a:p>
      </dgm:t>
    </dgm:pt>
    <dgm:pt modelId="{71F1180C-9FF8-4BD5-830D-397922510D14}" type="parTrans" cxnId="{CADE6AFB-3D89-4713-8ED5-A60CD7DC0A56}">
      <dgm:prSet/>
      <dgm:spPr/>
      <dgm:t>
        <a:bodyPr/>
        <a:lstStyle/>
        <a:p>
          <a:endParaRPr lang="en-GB" b="1"/>
        </a:p>
      </dgm:t>
    </dgm:pt>
    <dgm:pt modelId="{70FB9817-EF6A-461E-AF63-8903C48C33D5}" type="pres">
      <dgm:prSet presAssocID="{52EAE5D0-3011-4BD5-9C4C-4E7D238B7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A331C1-EC5D-40FF-9E45-C0F28AE13506}" type="pres">
      <dgm:prSet presAssocID="{4BF2D341-F174-459B-84BB-BCE130340318}" presName="hierRoot1" presStyleCnt="0">
        <dgm:presLayoutVars>
          <dgm:hierBranch val="init"/>
        </dgm:presLayoutVars>
      </dgm:prSet>
      <dgm:spPr/>
    </dgm:pt>
    <dgm:pt modelId="{C493871F-19E2-4667-801D-A59AC9A3A682}" type="pres">
      <dgm:prSet presAssocID="{4BF2D341-F174-459B-84BB-BCE130340318}" presName="rootComposite1" presStyleCnt="0"/>
      <dgm:spPr/>
    </dgm:pt>
    <dgm:pt modelId="{2D9474C7-9B5F-4B80-BFBE-36889610FB57}" type="pres">
      <dgm:prSet presAssocID="{4BF2D341-F174-459B-84BB-BCE130340318}" presName="rootText1" presStyleLbl="node0" presStyleIdx="0" presStyleCnt="1">
        <dgm:presLayoutVars>
          <dgm:chMax/>
          <dgm:chPref val="3"/>
        </dgm:presLayoutVars>
      </dgm:prSet>
      <dgm:spPr/>
    </dgm:pt>
    <dgm:pt modelId="{D22B70C4-139F-41D2-AFA0-F38DBB8BA84C}" type="pres">
      <dgm:prSet presAssocID="{4BF2D341-F174-459B-84BB-BCE130340318}" presName="titleText1" presStyleLbl="fgAcc0" presStyleIdx="0" presStyleCnt="1">
        <dgm:presLayoutVars>
          <dgm:chMax val="0"/>
          <dgm:chPref val="0"/>
        </dgm:presLayoutVars>
      </dgm:prSet>
      <dgm:spPr/>
    </dgm:pt>
    <dgm:pt modelId="{A91F0945-1C2F-4B9D-A8A4-174381E029B4}" type="pres">
      <dgm:prSet presAssocID="{4BF2D341-F174-459B-84BB-BCE130340318}" presName="rootConnector1" presStyleLbl="node1" presStyleIdx="0" presStyleCnt="5"/>
      <dgm:spPr/>
    </dgm:pt>
    <dgm:pt modelId="{D867A274-3606-4B27-9616-20F2DD6BFEC6}" type="pres">
      <dgm:prSet presAssocID="{4BF2D341-F174-459B-84BB-BCE130340318}" presName="hierChild2" presStyleCnt="0"/>
      <dgm:spPr/>
    </dgm:pt>
    <dgm:pt modelId="{60E65DE1-DC28-48EA-A175-669CAE7F19F6}" type="pres">
      <dgm:prSet presAssocID="{4BF2D341-F174-459B-84BB-BCE130340318}" presName="hierChild3" presStyleCnt="0"/>
      <dgm:spPr/>
    </dgm:pt>
    <dgm:pt modelId="{F4C5FB76-2892-44D6-9E58-8AB63C1FFCD9}" type="pres">
      <dgm:prSet presAssocID="{6C24A3AD-54B9-43A7-8672-311CC573DDF1}" presName="Name96" presStyleLbl="parChTrans1D2" presStyleIdx="0" presStyleCnt="5"/>
      <dgm:spPr/>
    </dgm:pt>
    <dgm:pt modelId="{3EE93402-D3E9-4114-8E37-244A7DFA4CEA}" type="pres">
      <dgm:prSet presAssocID="{E4FC1863-849D-4F85-AA7A-698437EFE153}" presName="hierRoot3" presStyleCnt="0">
        <dgm:presLayoutVars>
          <dgm:hierBranch val="init"/>
        </dgm:presLayoutVars>
      </dgm:prSet>
      <dgm:spPr/>
    </dgm:pt>
    <dgm:pt modelId="{275D510A-5434-4BF3-9AA6-EB9DBF140C21}" type="pres">
      <dgm:prSet presAssocID="{E4FC1863-849D-4F85-AA7A-698437EFE153}" presName="rootComposite3" presStyleCnt="0"/>
      <dgm:spPr/>
    </dgm:pt>
    <dgm:pt modelId="{81E66ECC-48BB-4A0F-B3A0-BB6D3B87910D}" type="pres">
      <dgm:prSet presAssocID="{E4FC1863-849D-4F85-AA7A-698437EFE153}" presName="rootText3" presStyleLbl="asst1" presStyleIdx="0" presStyleCnt="5">
        <dgm:presLayoutVars>
          <dgm:chPref val="3"/>
        </dgm:presLayoutVars>
      </dgm:prSet>
      <dgm:spPr/>
    </dgm:pt>
    <dgm:pt modelId="{B55D8A21-4F82-4535-8B87-A90456459AFA}" type="pres">
      <dgm:prSet presAssocID="{E4FC1863-849D-4F85-AA7A-698437EFE153}" presName="titleText3" presStyleLbl="fgAcc2" presStyleIdx="0" presStyleCnt="5">
        <dgm:presLayoutVars>
          <dgm:chMax val="0"/>
          <dgm:chPref val="0"/>
        </dgm:presLayoutVars>
      </dgm:prSet>
      <dgm:spPr/>
    </dgm:pt>
    <dgm:pt modelId="{A2F69326-2F92-40BE-B146-0D411058F7C1}" type="pres">
      <dgm:prSet presAssocID="{E4FC1863-849D-4F85-AA7A-698437EFE153}" presName="rootConnector3" presStyleLbl="asst1" presStyleIdx="0" presStyleCnt="5"/>
      <dgm:spPr/>
    </dgm:pt>
    <dgm:pt modelId="{2E3F153E-D6AD-4DA1-97FF-AD4B599F154A}" type="pres">
      <dgm:prSet presAssocID="{E4FC1863-849D-4F85-AA7A-698437EFE153}" presName="hierChild6" presStyleCnt="0"/>
      <dgm:spPr/>
    </dgm:pt>
    <dgm:pt modelId="{110B3175-C675-4AB1-838F-668518652E0B}" type="pres">
      <dgm:prSet presAssocID="{CA7F091D-DC41-4E8A-B2E6-75D54D35CD0B}" presName="Name37" presStyleLbl="parChTrans1D3" presStyleIdx="0" presStyleCnt="5"/>
      <dgm:spPr/>
    </dgm:pt>
    <dgm:pt modelId="{627A97F7-D69E-4CFB-B93C-95BD811DA3B3}" type="pres">
      <dgm:prSet presAssocID="{2ECC77C6-9E28-45D2-AE7A-8B49B620E3EF}" presName="hierRoot2" presStyleCnt="0">
        <dgm:presLayoutVars>
          <dgm:hierBranch val="init"/>
        </dgm:presLayoutVars>
      </dgm:prSet>
      <dgm:spPr/>
    </dgm:pt>
    <dgm:pt modelId="{A23E5984-AA65-45B0-9638-FA9F5B6D7065}" type="pres">
      <dgm:prSet presAssocID="{2ECC77C6-9E28-45D2-AE7A-8B49B620E3EF}" presName="rootComposite" presStyleCnt="0"/>
      <dgm:spPr/>
    </dgm:pt>
    <dgm:pt modelId="{BF19D15A-18FB-4586-A7B6-82519A46AA29}" type="pres">
      <dgm:prSet presAssocID="{2ECC77C6-9E28-45D2-AE7A-8B49B620E3EF}" presName="rootText" presStyleLbl="node1" presStyleIdx="0" presStyleCnt="5">
        <dgm:presLayoutVars>
          <dgm:chMax/>
          <dgm:chPref val="3"/>
        </dgm:presLayoutVars>
      </dgm:prSet>
      <dgm:spPr/>
    </dgm:pt>
    <dgm:pt modelId="{2A1D5701-6D46-45A0-BD8C-DCCC62A2572C}" type="pres">
      <dgm:prSet presAssocID="{2ECC77C6-9E28-45D2-AE7A-8B49B620E3EF}" presName="titleText2" presStyleLbl="fgAcc1" presStyleIdx="0" presStyleCnt="5">
        <dgm:presLayoutVars>
          <dgm:chMax val="0"/>
          <dgm:chPref val="0"/>
        </dgm:presLayoutVars>
      </dgm:prSet>
      <dgm:spPr/>
    </dgm:pt>
    <dgm:pt modelId="{2464E974-1F44-43AC-938D-F4D8EFC3C242}" type="pres">
      <dgm:prSet presAssocID="{2ECC77C6-9E28-45D2-AE7A-8B49B620E3EF}" presName="rootConnector" presStyleLbl="node3" presStyleIdx="0" presStyleCnt="0"/>
      <dgm:spPr/>
    </dgm:pt>
    <dgm:pt modelId="{1C5F972C-D641-480B-B0C1-965EA2FEA186}" type="pres">
      <dgm:prSet presAssocID="{2ECC77C6-9E28-45D2-AE7A-8B49B620E3EF}" presName="hierChild4" presStyleCnt="0"/>
      <dgm:spPr/>
    </dgm:pt>
    <dgm:pt modelId="{C25E91AB-B18F-493A-9BF0-EB5C80D9D5F3}" type="pres">
      <dgm:prSet presAssocID="{2ECC77C6-9E28-45D2-AE7A-8B49B620E3EF}" presName="hierChild5" presStyleCnt="0"/>
      <dgm:spPr/>
    </dgm:pt>
    <dgm:pt modelId="{95A1742B-D736-4AA5-A28F-8E0302FFFB36}" type="pres">
      <dgm:prSet presAssocID="{71F1180C-9FF8-4BD5-830D-397922510D14}" presName="Name37" presStyleLbl="parChTrans1D3" presStyleIdx="1" presStyleCnt="5"/>
      <dgm:spPr/>
    </dgm:pt>
    <dgm:pt modelId="{8605900D-52FA-4AAF-9F54-68C408D379FF}" type="pres">
      <dgm:prSet presAssocID="{87696710-19EF-4A89-9439-41A7A6222FB4}" presName="hierRoot2" presStyleCnt="0">
        <dgm:presLayoutVars>
          <dgm:hierBranch val="init"/>
        </dgm:presLayoutVars>
      </dgm:prSet>
      <dgm:spPr/>
    </dgm:pt>
    <dgm:pt modelId="{F63C8D35-C12D-491E-8CB6-4A3C0A60BFCE}" type="pres">
      <dgm:prSet presAssocID="{87696710-19EF-4A89-9439-41A7A6222FB4}" presName="rootComposite" presStyleCnt="0"/>
      <dgm:spPr/>
    </dgm:pt>
    <dgm:pt modelId="{DA1E2E68-6912-4A0A-BA34-03AB2449FD95}" type="pres">
      <dgm:prSet presAssocID="{87696710-19EF-4A89-9439-41A7A6222FB4}" presName="rootText" presStyleLbl="node1" presStyleIdx="1" presStyleCnt="5">
        <dgm:presLayoutVars>
          <dgm:chMax/>
          <dgm:chPref val="3"/>
        </dgm:presLayoutVars>
      </dgm:prSet>
      <dgm:spPr/>
    </dgm:pt>
    <dgm:pt modelId="{5621EEA0-767E-470C-BEEC-F82A57C1E162}" type="pres">
      <dgm:prSet presAssocID="{87696710-19EF-4A89-9439-41A7A6222FB4}" presName="titleText2" presStyleLbl="fgAcc1" presStyleIdx="1" presStyleCnt="5">
        <dgm:presLayoutVars>
          <dgm:chMax val="0"/>
          <dgm:chPref val="0"/>
        </dgm:presLayoutVars>
      </dgm:prSet>
      <dgm:spPr/>
    </dgm:pt>
    <dgm:pt modelId="{3CFFCBAD-A2A1-46CC-A4A5-84F8D2CD0DE0}" type="pres">
      <dgm:prSet presAssocID="{87696710-19EF-4A89-9439-41A7A6222FB4}" presName="rootConnector" presStyleLbl="node3" presStyleIdx="0" presStyleCnt="0"/>
      <dgm:spPr/>
    </dgm:pt>
    <dgm:pt modelId="{36FDF18E-2401-4FC2-9E0C-77C506B8006E}" type="pres">
      <dgm:prSet presAssocID="{87696710-19EF-4A89-9439-41A7A6222FB4}" presName="hierChild4" presStyleCnt="0"/>
      <dgm:spPr/>
    </dgm:pt>
    <dgm:pt modelId="{C2398A38-9828-4794-8E85-B4ED27F04344}" type="pres">
      <dgm:prSet presAssocID="{87696710-19EF-4A89-9439-41A7A6222FB4}" presName="hierChild5" presStyleCnt="0"/>
      <dgm:spPr/>
    </dgm:pt>
    <dgm:pt modelId="{B77386E2-EE2C-457F-AE84-F755CF1C5992}" type="pres">
      <dgm:prSet presAssocID="{264B0BB7-0550-4A9E-9995-E8EA378323FD}" presName="Name37" presStyleLbl="parChTrans1D3" presStyleIdx="2" presStyleCnt="5"/>
      <dgm:spPr/>
    </dgm:pt>
    <dgm:pt modelId="{C122A468-974D-4B77-BEBD-AC55EEC88D19}" type="pres">
      <dgm:prSet presAssocID="{E0B2D85C-1907-4B92-BA95-53D9285973D1}" presName="hierRoot2" presStyleCnt="0">
        <dgm:presLayoutVars>
          <dgm:hierBranch val="init"/>
        </dgm:presLayoutVars>
      </dgm:prSet>
      <dgm:spPr/>
    </dgm:pt>
    <dgm:pt modelId="{2962E93C-8597-44F9-91F5-39F5CD1F07DD}" type="pres">
      <dgm:prSet presAssocID="{E0B2D85C-1907-4B92-BA95-53D9285973D1}" presName="rootComposite" presStyleCnt="0"/>
      <dgm:spPr/>
    </dgm:pt>
    <dgm:pt modelId="{D43BD725-7140-49B8-B155-194D8C8D7D00}" type="pres">
      <dgm:prSet presAssocID="{E0B2D85C-1907-4B92-BA95-53D9285973D1}" presName="rootText" presStyleLbl="node1" presStyleIdx="2" presStyleCnt="5">
        <dgm:presLayoutVars>
          <dgm:chMax/>
          <dgm:chPref val="3"/>
        </dgm:presLayoutVars>
      </dgm:prSet>
      <dgm:spPr/>
    </dgm:pt>
    <dgm:pt modelId="{18E40677-A774-4ACD-B44B-A790439703FD}" type="pres">
      <dgm:prSet presAssocID="{E0B2D85C-1907-4B92-BA95-53D9285973D1}" presName="titleText2" presStyleLbl="fgAcc1" presStyleIdx="2" presStyleCnt="5">
        <dgm:presLayoutVars>
          <dgm:chMax val="0"/>
          <dgm:chPref val="0"/>
        </dgm:presLayoutVars>
      </dgm:prSet>
      <dgm:spPr/>
    </dgm:pt>
    <dgm:pt modelId="{31E0BBD7-C14E-4791-BC89-7C5BA2E6694A}" type="pres">
      <dgm:prSet presAssocID="{E0B2D85C-1907-4B92-BA95-53D9285973D1}" presName="rootConnector" presStyleLbl="node3" presStyleIdx="0" presStyleCnt="0"/>
      <dgm:spPr/>
    </dgm:pt>
    <dgm:pt modelId="{0F68722C-025D-42E5-9686-C5363D901C1A}" type="pres">
      <dgm:prSet presAssocID="{E0B2D85C-1907-4B92-BA95-53D9285973D1}" presName="hierChild4" presStyleCnt="0"/>
      <dgm:spPr/>
    </dgm:pt>
    <dgm:pt modelId="{33BC04AF-31BE-4589-B559-9CF7E13B9070}" type="pres">
      <dgm:prSet presAssocID="{E0B2D85C-1907-4B92-BA95-53D9285973D1}" presName="hierChild5" presStyleCnt="0"/>
      <dgm:spPr/>
    </dgm:pt>
    <dgm:pt modelId="{52BC3C71-2115-47AE-BD5F-64D1F0C9618D}" type="pres">
      <dgm:prSet presAssocID="{2594D8B7-DCE7-409C-891A-22C4180A7D85}" presName="Name37" presStyleLbl="parChTrans1D3" presStyleIdx="3" presStyleCnt="5"/>
      <dgm:spPr/>
    </dgm:pt>
    <dgm:pt modelId="{CAAE1B94-A2E9-40B8-ADE5-EEF1AC7AA167}" type="pres">
      <dgm:prSet presAssocID="{D2FD9C22-261B-4F6E-8987-381D20C45C77}" presName="hierRoot2" presStyleCnt="0">
        <dgm:presLayoutVars>
          <dgm:hierBranch val="init"/>
        </dgm:presLayoutVars>
      </dgm:prSet>
      <dgm:spPr/>
    </dgm:pt>
    <dgm:pt modelId="{9C517903-67E4-4F2E-90D4-FEE14CE15B9E}" type="pres">
      <dgm:prSet presAssocID="{D2FD9C22-261B-4F6E-8987-381D20C45C77}" presName="rootComposite" presStyleCnt="0"/>
      <dgm:spPr/>
    </dgm:pt>
    <dgm:pt modelId="{ADF0B13F-2EAE-4D45-9AC0-83A1BFC1E438}" type="pres">
      <dgm:prSet presAssocID="{D2FD9C22-261B-4F6E-8987-381D20C45C77}" presName="rootText" presStyleLbl="node1" presStyleIdx="3" presStyleCnt="5">
        <dgm:presLayoutVars>
          <dgm:chMax/>
          <dgm:chPref val="3"/>
        </dgm:presLayoutVars>
      </dgm:prSet>
      <dgm:spPr/>
    </dgm:pt>
    <dgm:pt modelId="{BD8D87E1-5235-47A0-B65D-103C2E2A5117}" type="pres">
      <dgm:prSet presAssocID="{D2FD9C22-261B-4F6E-8987-381D20C45C77}" presName="titleText2" presStyleLbl="fgAcc1" presStyleIdx="3" presStyleCnt="5">
        <dgm:presLayoutVars>
          <dgm:chMax val="0"/>
          <dgm:chPref val="0"/>
        </dgm:presLayoutVars>
      </dgm:prSet>
      <dgm:spPr/>
    </dgm:pt>
    <dgm:pt modelId="{7F86B472-4421-4D97-B5CC-A4BDB6241099}" type="pres">
      <dgm:prSet presAssocID="{D2FD9C22-261B-4F6E-8987-381D20C45C77}" presName="rootConnector" presStyleLbl="node3" presStyleIdx="0" presStyleCnt="0"/>
      <dgm:spPr/>
    </dgm:pt>
    <dgm:pt modelId="{CD991042-C103-4D2C-91FD-D80B1030CC68}" type="pres">
      <dgm:prSet presAssocID="{D2FD9C22-261B-4F6E-8987-381D20C45C77}" presName="hierChild4" presStyleCnt="0"/>
      <dgm:spPr/>
    </dgm:pt>
    <dgm:pt modelId="{7F65183E-71A9-4CAC-9A43-005DDBECF028}" type="pres">
      <dgm:prSet presAssocID="{D2FD9C22-261B-4F6E-8987-381D20C45C77}" presName="hierChild5" presStyleCnt="0"/>
      <dgm:spPr/>
    </dgm:pt>
    <dgm:pt modelId="{FC2DDD3F-C37B-43C5-9D26-85025566A7EA}" type="pres">
      <dgm:prSet presAssocID="{FCA3DF90-4E7B-4783-A18D-9A7B1E309EF9}" presName="Name37" presStyleLbl="parChTrans1D3" presStyleIdx="4" presStyleCnt="5"/>
      <dgm:spPr/>
    </dgm:pt>
    <dgm:pt modelId="{D5F18A0B-9BA4-44D5-A75B-4BAD181D03B2}" type="pres">
      <dgm:prSet presAssocID="{4F173012-FF8A-437A-9DA6-3EAEF361D3C1}" presName="hierRoot2" presStyleCnt="0">
        <dgm:presLayoutVars>
          <dgm:hierBranch val="init"/>
        </dgm:presLayoutVars>
      </dgm:prSet>
      <dgm:spPr/>
    </dgm:pt>
    <dgm:pt modelId="{25EB1143-3D59-4DEE-A142-D3D8C53090F8}" type="pres">
      <dgm:prSet presAssocID="{4F173012-FF8A-437A-9DA6-3EAEF361D3C1}" presName="rootComposite" presStyleCnt="0"/>
      <dgm:spPr/>
    </dgm:pt>
    <dgm:pt modelId="{B6B25729-4E1D-4060-A63A-FD1F3D104101}" type="pres">
      <dgm:prSet presAssocID="{4F173012-FF8A-437A-9DA6-3EAEF361D3C1}" presName="rootText" presStyleLbl="node1" presStyleIdx="4" presStyleCnt="5">
        <dgm:presLayoutVars>
          <dgm:chMax/>
          <dgm:chPref val="3"/>
        </dgm:presLayoutVars>
      </dgm:prSet>
      <dgm:spPr/>
    </dgm:pt>
    <dgm:pt modelId="{A2F151AF-1883-4932-BB62-7F31E4013771}" type="pres">
      <dgm:prSet presAssocID="{4F173012-FF8A-437A-9DA6-3EAEF361D3C1}" presName="titleText2" presStyleLbl="fgAcc1" presStyleIdx="4" presStyleCnt="5">
        <dgm:presLayoutVars>
          <dgm:chMax val="0"/>
          <dgm:chPref val="0"/>
        </dgm:presLayoutVars>
      </dgm:prSet>
      <dgm:spPr/>
    </dgm:pt>
    <dgm:pt modelId="{8D7A5F7F-BF14-4D9C-941F-5C252887ED4C}" type="pres">
      <dgm:prSet presAssocID="{4F173012-FF8A-437A-9DA6-3EAEF361D3C1}" presName="rootConnector" presStyleLbl="node3" presStyleIdx="0" presStyleCnt="0"/>
      <dgm:spPr/>
    </dgm:pt>
    <dgm:pt modelId="{E138784A-0EA9-4AF6-8A7D-85FE8527B6F9}" type="pres">
      <dgm:prSet presAssocID="{4F173012-FF8A-437A-9DA6-3EAEF361D3C1}" presName="hierChild4" presStyleCnt="0"/>
      <dgm:spPr/>
    </dgm:pt>
    <dgm:pt modelId="{DA7EAF5A-10FC-4033-9B98-315DCF081785}" type="pres">
      <dgm:prSet presAssocID="{4F173012-FF8A-437A-9DA6-3EAEF361D3C1}" presName="hierChild5" presStyleCnt="0"/>
      <dgm:spPr/>
    </dgm:pt>
    <dgm:pt modelId="{B6218A97-05D2-45CE-B65B-ECEA4DA2F69C}" type="pres">
      <dgm:prSet presAssocID="{E4FC1863-849D-4F85-AA7A-698437EFE153}" presName="hierChild7" presStyleCnt="0"/>
      <dgm:spPr/>
    </dgm:pt>
    <dgm:pt modelId="{E33445FE-036D-4034-8AC7-631560384A71}" type="pres">
      <dgm:prSet presAssocID="{01F259C3-EE5E-4558-907E-22AB1E620F94}" presName="Name96" presStyleLbl="parChTrans1D2" presStyleIdx="1" presStyleCnt="5"/>
      <dgm:spPr/>
    </dgm:pt>
    <dgm:pt modelId="{29376AC3-8E5D-46E5-9E9F-F2C774884D6E}" type="pres">
      <dgm:prSet presAssocID="{159935CC-42E7-498A-97FA-5B5DACF926BF}" presName="hierRoot3" presStyleCnt="0">
        <dgm:presLayoutVars>
          <dgm:hierBranch val="init"/>
        </dgm:presLayoutVars>
      </dgm:prSet>
      <dgm:spPr/>
    </dgm:pt>
    <dgm:pt modelId="{FECAB0A1-D99A-406E-9DDA-11E159F3BBE1}" type="pres">
      <dgm:prSet presAssocID="{159935CC-42E7-498A-97FA-5B5DACF926BF}" presName="rootComposite3" presStyleCnt="0"/>
      <dgm:spPr/>
    </dgm:pt>
    <dgm:pt modelId="{B73F88DC-945F-4BFC-ADC1-48E09458BD52}" type="pres">
      <dgm:prSet presAssocID="{159935CC-42E7-498A-97FA-5B5DACF926BF}" presName="rootText3" presStyleLbl="asst1" presStyleIdx="1" presStyleCnt="5">
        <dgm:presLayoutVars>
          <dgm:chPref val="3"/>
        </dgm:presLayoutVars>
      </dgm:prSet>
      <dgm:spPr/>
    </dgm:pt>
    <dgm:pt modelId="{1C7DF4DB-AF90-4E09-AAB3-66FCC27E98E1}" type="pres">
      <dgm:prSet presAssocID="{159935CC-42E7-498A-97FA-5B5DACF926BF}" presName="titleText3" presStyleLbl="fgAcc2" presStyleIdx="1" presStyleCnt="5">
        <dgm:presLayoutVars>
          <dgm:chMax val="0"/>
          <dgm:chPref val="0"/>
        </dgm:presLayoutVars>
      </dgm:prSet>
      <dgm:spPr/>
    </dgm:pt>
    <dgm:pt modelId="{C7808C18-9A36-4CCB-A72D-7BDCA8461019}" type="pres">
      <dgm:prSet presAssocID="{159935CC-42E7-498A-97FA-5B5DACF926BF}" presName="rootConnector3" presStyleLbl="asst1" presStyleIdx="1" presStyleCnt="5"/>
      <dgm:spPr/>
    </dgm:pt>
    <dgm:pt modelId="{22CE694D-BCB0-4637-9DDA-A6EC86AB5370}" type="pres">
      <dgm:prSet presAssocID="{159935CC-42E7-498A-97FA-5B5DACF926BF}" presName="hierChild6" presStyleCnt="0"/>
      <dgm:spPr/>
    </dgm:pt>
    <dgm:pt modelId="{87A9AE0F-8CCD-4A09-815E-2C991A2A2D5B}" type="pres">
      <dgm:prSet presAssocID="{159935CC-42E7-498A-97FA-5B5DACF926BF}" presName="hierChild7" presStyleCnt="0"/>
      <dgm:spPr/>
    </dgm:pt>
    <dgm:pt modelId="{A633E385-56A9-44F1-B754-8C3534A61B73}" type="pres">
      <dgm:prSet presAssocID="{DDAFE1A0-B27A-40B0-BB4E-3C882E909D1B}" presName="Name96" presStyleLbl="parChTrans1D2" presStyleIdx="2" presStyleCnt="5"/>
      <dgm:spPr/>
    </dgm:pt>
    <dgm:pt modelId="{D39CE1E9-DB50-4F91-9D7B-888E6AB7654E}" type="pres">
      <dgm:prSet presAssocID="{F7C49AA2-49B9-4C34-BB8F-14BBBBE98E4C}" presName="hierRoot3" presStyleCnt="0">
        <dgm:presLayoutVars>
          <dgm:hierBranch val="init"/>
        </dgm:presLayoutVars>
      </dgm:prSet>
      <dgm:spPr/>
    </dgm:pt>
    <dgm:pt modelId="{206E9CD3-CDBA-4E86-9BA9-CC24BD2CC41C}" type="pres">
      <dgm:prSet presAssocID="{F7C49AA2-49B9-4C34-BB8F-14BBBBE98E4C}" presName="rootComposite3" presStyleCnt="0"/>
      <dgm:spPr/>
    </dgm:pt>
    <dgm:pt modelId="{E7410478-1DC9-4471-8602-59ADDA8D84EA}" type="pres">
      <dgm:prSet presAssocID="{F7C49AA2-49B9-4C34-BB8F-14BBBBE98E4C}" presName="rootText3" presStyleLbl="asst1" presStyleIdx="2" presStyleCnt="5">
        <dgm:presLayoutVars>
          <dgm:chPref val="3"/>
        </dgm:presLayoutVars>
      </dgm:prSet>
      <dgm:spPr/>
    </dgm:pt>
    <dgm:pt modelId="{01B3450D-41C2-47F7-84AB-BEDC177B7A7C}" type="pres">
      <dgm:prSet presAssocID="{F7C49AA2-49B9-4C34-BB8F-14BBBBE98E4C}" presName="titleText3" presStyleLbl="fgAcc2" presStyleIdx="2" presStyleCnt="5">
        <dgm:presLayoutVars>
          <dgm:chMax val="0"/>
          <dgm:chPref val="0"/>
        </dgm:presLayoutVars>
      </dgm:prSet>
      <dgm:spPr/>
    </dgm:pt>
    <dgm:pt modelId="{E5D3792A-9A7C-4579-9BF8-61B877C1C520}" type="pres">
      <dgm:prSet presAssocID="{F7C49AA2-49B9-4C34-BB8F-14BBBBE98E4C}" presName="rootConnector3" presStyleLbl="asst1" presStyleIdx="2" presStyleCnt="5"/>
      <dgm:spPr/>
    </dgm:pt>
    <dgm:pt modelId="{70D37D44-D616-4AC0-A01F-17FFBF7BCDB2}" type="pres">
      <dgm:prSet presAssocID="{F7C49AA2-49B9-4C34-BB8F-14BBBBE98E4C}" presName="hierChild6" presStyleCnt="0"/>
      <dgm:spPr/>
    </dgm:pt>
    <dgm:pt modelId="{E86BC5C7-F5E1-4638-9F8B-B1D625BDD92A}" type="pres">
      <dgm:prSet presAssocID="{F7C49AA2-49B9-4C34-BB8F-14BBBBE98E4C}" presName="hierChild7" presStyleCnt="0"/>
      <dgm:spPr/>
    </dgm:pt>
    <dgm:pt modelId="{F15FEF6F-7FF5-4197-8A0A-8D12BB5279A9}" type="pres">
      <dgm:prSet presAssocID="{DED5977A-C3CE-4758-AF23-FBE7D7CED9C3}" presName="Name96" presStyleLbl="parChTrans1D2" presStyleIdx="3" presStyleCnt="5"/>
      <dgm:spPr/>
    </dgm:pt>
    <dgm:pt modelId="{B1121E1D-3353-42DF-A8CD-77B656D85A66}" type="pres">
      <dgm:prSet presAssocID="{F0FB89C3-9FA7-4528-94AF-BB6160312045}" presName="hierRoot3" presStyleCnt="0">
        <dgm:presLayoutVars>
          <dgm:hierBranch val="init"/>
        </dgm:presLayoutVars>
      </dgm:prSet>
      <dgm:spPr/>
    </dgm:pt>
    <dgm:pt modelId="{B544D09E-2BAC-4EDA-99FC-C8C6F92BC385}" type="pres">
      <dgm:prSet presAssocID="{F0FB89C3-9FA7-4528-94AF-BB6160312045}" presName="rootComposite3" presStyleCnt="0"/>
      <dgm:spPr/>
    </dgm:pt>
    <dgm:pt modelId="{999218C2-9499-47AD-B12E-782467AC24B7}" type="pres">
      <dgm:prSet presAssocID="{F0FB89C3-9FA7-4528-94AF-BB6160312045}" presName="rootText3" presStyleLbl="asst1" presStyleIdx="3" presStyleCnt="5">
        <dgm:presLayoutVars>
          <dgm:chPref val="3"/>
        </dgm:presLayoutVars>
      </dgm:prSet>
      <dgm:spPr/>
    </dgm:pt>
    <dgm:pt modelId="{FF2B6570-8315-4251-BCB1-B1B817921582}" type="pres">
      <dgm:prSet presAssocID="{F0FB89C3-9FA7-4528-94AF-BB6160312045}" presName="titleText3" presStyleLbl="fgAcc2" presStyleIdx="3" presStyleCnt="5">
        <dgm:presLayoutVars>
          <dgm:chMax val="0"/>
          <dgm:chPref val="0"/>
        </dgm:presLayoutVars>
      </dgm:prSet>
      <dgm:spPr/>
    </dgm:pt>
    <dgm:pt modelId="{6EF376E3-AFFD-44F3-9853-72DFFD172C9F}" type="pres">
      <dgm:prSet presAssocID="{F0FB89C3-9FA7-4528-94AF-BB6160312045}" presName="rootConnector3" presStyleLbl="asst1" presStyleIdx="3" presStyleCnt="5"/>
      <dgm:spPr/>
    </dgm:pt>
    <dgm:pt modelId="{AD444B72-3CDD-4C6A-8CA3-3C05DBA3C54E}" type="pres">
      <dgm:prSet presAssocID="{F0FB89C3-9FA7-4528-94AF-BB6160312045}" presName="hierChild6" presStyleCnt="0"/>
      <dgm:spPr/>
    </dgm:pt>
    <dgm:pt modelId="{AE44595B-C210-47F8-9788-D741E2124375}" type="pres">
      <dgm:prSet presAssocID="{F0FB89C3-9FA7-4528-94AF-BB6160312045}" presName="hierChild7" presStyleCnt="0"/>
      <dgm:spPr/>
    </dgm:pt>
    <dgm:pt modelId="{E2724D00-9FD1-45BE-AC98-2547519FA2AC}" type="pres">
      <dgm:prSet presAssocID="{21171F02-4A97-4CF8-B52A-6D7F3B19AAC4}" presName="Name96" presStyleLbl="parChTrans1D2" presStyleIdx="4" presStyleCnt="5"/>
      <dgm:spPr/>
    </dgm:pt>
    <dgm:pt modelId="{EA7F33CB-DB7A-4967-8D6E-95C7FC41CBA5}" type="pres">
      <dgm:prSet presAssocID="{F430A8C9-E7D9-41C4-9D83-99ABA42A3937}" presName="hierRoot3" presStyleCnt="0">
        <dgm:presLayoutVars>
          <dgm:hierBranch val="init"/>
        </dgm:presLayoutVars>
      </dgm:prSet>
      <dgm:spPr/>
    </dgm:pt>
    <dgm:pt modelId="{B7BE3444-8534-46B6-B1E7-1DE2E45748B8}" type="pres">
      <dgm:prSet presAssocID="{F430A8C9-E7D9-41C4-9D83-99ABA42A3937}" presName="rootComposite3" presStyleCnt="0"/>
      <dgm:spPr/>
    </dgm:pt>
    <dgm:pt modelId="{547B1230-E661-4599-85CF-A1B9ABDA2FEC}" type="pres">
      <dgm:prSet presAssocID="{F430A8C9-E7D9-41C4-9D83-99ABA42A3937}" presName="rootText3" presStyleLbl="asst1" presStyleIdx="4" presStyleCnt="5">
        <dgm:presLayoutVars>
          <dgm:chPref val="3"/>
        </dgm:presLayoutVars>
      </dgm:prSet>
      <dgm:spPr/>
    </dgm:pt>
    <dgm:pt modelId="{46B5CFB7-ABDF-4F46-AEA7-70E52AC59481}" type="pres">
      <dgm:prSet presAssocID="{F430A8C9-E7D9-41C4-9D83-99ABA42A3937}" presName="titleText3" presStyleLbl="fgAcc2" presStyleIdx="4" presStyleCnt="5">
        <dgm:presLayoutVars>
          <dgm:chMax val="0"/>
          <dgm:chPref val="0"/>
        </dgm:presLayoutVars>
      </dgm:prSet>
      <dgm:spPr/>
    </dgm:pt>
    <dgm:pt modelId="{D6214F5B-9DD5-448C-B230-C77B864F28E9}" type="pres">
      <dgm:prSet presAssocID="{F430A8C9-E7D9-41C4-9D83-99ABA42A3937}" presName="rootConnector3" presStyleLbl="asst1" presStyleIdx="4" presStyleCnt="5"/>
      <dgm:spPr/>
    </dgm:pt>
    <dgm:pt modelId="{CFED0204-CC44-4823-A122-67639040DD57}" type="pres">
      <dgm:prSet presAssocID="{F430A8C9-E7D9-41C4-9D83-99ABA42A3937}" presName="hierChild6" presStyleCnt="0"/>
      <dgm:spPr/>
    </dgm:pt>
    <dgm:pt modelId="{9F28339B-2D80-42C5-BFF3-237BC94B2B25}" type="pres">
      <dgm:prSet presAssocID="{F430A8C9-E7D9-41C4-9D83-99ABA42A3937}" presName="hierChild7" presStyleCnt="0"/>
      <dgm:spPr/>
    </dgm:pt>
  </dgm:ptLst>
  <dgm:cxnLst>
    <dgm:cxn modelId="{026DC305-6645-4088-B750-2136BC89B253}" type="presOf" srcId="{87696710-19EF-4A89-9439-41A7A6222FB4}" destId="{DA1E2E68-6912-4A0A-BA34-03AB2449FD95}" srcOrd="0" destOrd="0" presId="urn:microsoft.com/office/officeart/2008/layout/NameandTitleOrganizationalChart"/>
    <dgm:cxn modelId="{4FC4E405-C166-4D38-88CD-F284523B386F}" type="presOf" srcId="{2594D8B7-DCE7-409C-891A-22C4180A7D85}" destId="{52BC3C71-2115-47AE-BD5F-64D1F0C9618D}" srcOrd="0" destOrd="0" presId="urn:microsoft.com/office/officeart/2008/layout/NameandTitleOrganizationalChart"/>
    <dgm:cxn modelId="{68733411-282A-4C15-B327-B3BFB24B0C85}" type="presOf" srcId="{159935CC-42E7-498A-97FA-5B5DACF926BF}" destId="{B73F88DC-945F-4BFC-ADC1-48E09458BD52}" srcOrd="0" destOrd="0" presId="urn:microsoft.com/office/officeart/2008/layout/NameandTitleOrganizationalChart"/>
    <dgm:cxn modelId="{0A46DF11-5B77-412F-88AE-40970C1342E5}" type="presOf" srcId="{D2FD9C22-261B-4F6E-8987-381D20C45C77}" destId="{7F86B472-4421-4D97-B5CC-A4BDB6241099}" srcOrd="1" destOrd="0" presId="urn:microsoft.com/office/officeart/2008/layout/NameandTitleOrganizationalChart"/>
    <dgm:cxn modelId="{07CED115-F642-4B0B-B8A9-33D9378700FD}" srcId="{4BF2D341-F174-459B-84BB-BCE130340318}" destId="{F7C49AA2-49B9-4C34-BB8F-14BBBBE98E4C}" srcOrd="2" destOrd="0" parTransId="{DDAFE1A0-B27A-40B0-BB4E-3C882E909D1B}" sibTransId="{A8BD2ED2-78FD-4371-9790-700DDCF6CFD6}"/>
    <dgm:cxn modelId="{B7FF381C-BD7E-4514-B7AF-1FD51997897D}" type="presOf" srcId="{F0FB89C3-9FA7-4528-94AF-BB6160312045}" destId="{999218C2-9499-47AD-B12E-782467AC24B7}" srcOrd="0" destOrd="0" presId="urn:microsoft.com/office/officeart/2008/layout/NameandTitleOrganizationalChart"/>
    <dgm:cxn modelId="{6D92F222-B6C8-48EA-BDE8-356B0F8BF833}" type="presOf" srcId="{159935CC-42E7-498A-97FA-5B5DACF926BF}" destId="{C7808C18-9A36-4CCB-A72D-7BDCA8461019}" srcOrd="1" destOrd="0" presId="urn:microsoft.com/office/officeart/2008/layout/NameandTitleOrganizationalChart"/>
    <dgm:cxn modelId="{B6003D24-6F89-49B4-BDB1-69C969D12251}" type="presOf" srcId="{DED5977A-C3CE-4758-AF23-FBE7D7CED9C3}" destId="{F15FEF6F-7FF5-4197-8A0A-8D12BB5279A9}" srcOrd="0" destOrd="0" presId="urn:microsoft.com/office/officeart/2008/layout/NameandTitleOrganizationalChart"/>
    <dgm:cxn modelId="{EB355C24-6266-424D-9BAB-7BA481163467}" type="presOf" srcId="{E0B2D85C-1907-4B92-BA95-53D9285973D1}" destId="{D43BD725-7140-49B8-B155-194D8C8D7D00}" srcOrd="0" destOrd="0" presId="urn:microsoft.com/office/officeart/2008/layout/NameandTitleOrganizationalChart"/>
    <dgm:cxn modelId="{742CAA25-0CF2-4D62-8262-A6A8C1849E20}" type="presOf" srcId="{E0B2D85C-1907-4B92-BA95-53D9285973D1}" destId="{31E0BBD7-C14E-4791-BC89-7C5BA2E6694A}" srcOrd="1" destOrd="0" presId="urn:microsoft.com/office/officeart/2008/layout/NameandTitleOrganizationalChart"/>
    <dgm:cxn modelId="{8257942C-FE3B-4002-AEDC-7298892BCCDF}" srcId="{E4FC1863-849D-4F85-AA7A-698437EFE153}" destId="{D2FD9C22-261B-4F6E-8987-381D20C45C77}" srcOrd="3" destOrd="0" parTransId="{2594D8B7-DCE7-409C-891A-22C4180A7D85}" sibTransId="{0E769615-C095-4F4B-B072-DFDB3F00FFA4}"/>
    <dgm:cxn modelId="{C808CA2F-2E10-4159-B263-C94E964C7B55}" type="presOf" srcId="{81D43E6C-8122-4B6E-BA5B-5A62FA0758DC}" destId="{D22B70C4-139F-41D2-AFA0-F38DBB8BA84C}" srcOrd="0" destOrd="0" presId="urn:microsoft.com/office/officeart/2008/layout/NameandTitleOrganizationalChart"/>
    <dgm:cxn modelId="{77CE1533-5DCF-44BB-AA6F-BF14817D0738}" type="presOf" srcId="{F430A8C9-E7D9-41C4-9D83-99ABA42A3937}" destId="{D6214F5B-9DD5-448C-B230-C77B864F28E9}" srcOrd="1" destOrd="0" presId="urn:microsoft.com/office/officeart/2008/layout/NameandTitleOrganizationalChart"/>
    <dgm:cxn modelId="{496B1C3A-CDAA-411B-B553-EDF62CC758D5}" type="presOf" srcId="{52EAE5D0-3011-4BD5-9C4C-4E7D238B7A5B}" destId="{70FB9817-EF6A-461E-AF63-8903C48C33D5}" srcOrd="0" destOrd="0" presId="urn:microsoft.com/office/officeart/2008/layout/NameandTitleOrganizationalChart"/>
    <dgm:cxn modelId="{02102D3C-7C72-4549-ACC0-73D7D348E623}" type="presOf" srcId="{4F173012-FF8A-437A-9DA6-3EAEF361D3C1}" destId="{8D7A5F7F-BF14-4D9C-941F-5C252887ED4C}" srcOrd="1" destOrd="0" presId="urn:microsoft.com/office/officeart/2008/layout/NameandTitleOrganizationalChart"/>
    <dgm:cxn modelId="{82CC583E-8B0D-4C74-84E6-F7BC847FFE0B}" type="presOf" srcId="{BFD3C463-1E13-4B69-8313-F4D181329CAE}" destId="{5621EEA0-767E-470C-BEEC-F82A57C1E162}" srcOrd="0" destOrd="0" presId="urn:microsoft.com/office/officeart/2008/layout/NameandTitleOrganizationalChart"/>
    <dgm:cxn modelId="{F8518E3E-5EEB-4AF7-ABDB-A6C31E2B0337}" type="presOf" srcId="{A8BD2ED2-78FD-4371-9790-700DDCF6CFD6}" destId="{01B3450D-41C2-47F7-84AB-BEDC177B7A7C}" srcOrd="0" destOrd="0" presId="urn:microsoft.com/office/officeart/2008/layout/NameandTitleOrganizationalChart"/>
    <dgm:cxn modelId="{625F675E-912D-419A-A27C-896D013A947F}" srcId="{52EAE5D0-3011-4BD5-9C4C-4E7D238B7A5B}" destId="{4BF2D341-F174-459B-84BB-BCE130340318}" srcOrd="0" destOrd="0" parTransId="{040F0F0C-B575-4985-AA48-1069624A37C8}" sibTransId="{81D43E6C-8122-4B6E-BA5B-5A62FA0758DC}"/>
    <dgm:cxn modelId="{01DEFE66-FB71-4A29-B5F4-67CC67D90F5C}" type="presOf" srcId="{C4DA7644-AE12-49CD-9FB6-2298EFA82089}" destId="{2A1D5701-6D46-45A0-BD8C-DCCC62A2572C}" srcOrd="0" destOrd="0" presId="urn:microsoft.com/office/officeart/2008/layout/NameandTitleOrganizationalChart"/>
    <dgm:cxn modelId="{4EA5D968-4C75-4485-A83A-E78458D0647D}" type="presOf" srcId="{0D363F02-F951-4A56-8762-EB28418373A8}" destId="{B55D8A21-4F82-4535-8B87-A90456459AFA}" srcOrd="0" destOrd="0" presId="urn:microsoft.com/office/officeart/2008/layout/NameandTitleOrganizationalChart"/>
    <dgm:cxn modelId="{E8F06649-7CA9-45BD-AF5A-B09E260922E2}" srcId="{E4FC1863-849D-4F85-AA7A-698437EFE153}" destId="{E0B2D85C-1907-4B92-BA95-53D9285973D1}" srcOrd="2" destOrd="0" parTransId="{264B0BB7-0550-4A9E-9995-E8EA378323FD}" sibTransId="{C724DB88-55D3-495D-828F-6F4B90FCAA5A}"/>
    <dgm:cxn modelId="{B751FC49-D226-4817-BE68-5E8585B75EB8}" type="presOf" srcId="{71F1180C-9FF8-4BD5-830D-397922510D14}" destId="{95A1742B-D736-4AA5-A28F-8E0302FFFB36}" srcOrd="0" destOrd="0" presId="urn:microsoft.com/office/officeart/2008/layout/NameandTitleOrganizationalChart"/>
    <dgm:cxn modelId="{670B306A-ABAC-49B4-B4C7-52F99A0689E6}" type="presOf" srcId="{655EB506-423A-4E5D-B11C-72B56C58D13D}" destId="{46B5CFB7-ABDF-4F46-AEA7-70E52AC59481}" srcOrd="0" destOrd="0" presId="urn:microsoft.com/office/officeart/2008/layout/NameandTitleOrganizationalChart"/>
    <dgm:cxn modelId="{1C4DFE6E-6265-45F8-8132-D31DCE2F1301}" srcId="{E4FC1863-849D-4F85-AA7A-698437EFE153}" destId="{4F173012-FF8A-437A-9DA6-3EAEF361D3C1}" srcOrd="4" destOrd="0" parTransId="{FCA3DF90-4E7B-4783-A18D-9A7B1E309EF9}" sibTransId="{BFD0131E-7767-444F-9EBE-7AB88ED42A02}"/>
    <dgm:cxn modelId="{55F91950-5CD0-4D97-BD44-407F70B6B030}" type="presOf" srcId="{BFD0131E-7767-444F-9EBE-7AB88ED42A02}" destId="{A2F151AF-1883-4932-BB62-7F31E4013771}" srcOrd="0" destOrd="0" presId="urn:microsoft.com/office/officeart/2008/layout/NameandTitleOrganizationalChart"/>
    <dgm:cxn modelId="{CAF2EF70-C24F-4DB1-93C6-EA6C8DFD2B95}" type="presOf" srcId="{FCA3DF90-4E7B-4783-A18D-9A7B1E309EF9}" destId="{FC2DDD3F-C37B-43C5-9D26-85025566A7EA}" srcOrd="0" destOrd="0" presId="urn:microsoft.com/office/officeart/2008/layout/NameandTitleOrganizationalChart"/>
    <dgm:cxn modelId="{AD220376-998E-4572-B17C-049A5D5E20CE}" type="presOf" srcId="{2ECC77C6-9E28-45D2-AE7A-8B49B620E3EF}" destId="{BF19D15A-18FB-4586-A7B6-82519A46AA29}" srcOrd="0" destOrd="0" presId="urn:microsoft.com/office/officeart/2008/layout/NameandTitleOrganizationalChart"/>
    <dgm:cxn modelId="{13C5157B-64EE-4C4A-8CC2-A1C5A4F28C69}" type="presOf" srcId="{C724DB88-55D3-495D-828F-6F4B90FCAA5A}" destId="{18E40677-A774-4ACD-B44B-A790439703FD}" srcOrd="0" destOrd="0" presId="urn:microsoft.com/office/officeart/2008/layout/NameandTitleOrganizationalChart"/>
    <dgm:cxn modelId="{75C8417D-85D0-4A91-85D3-D12A61B27FBC}" srcId="{E4FC1863-849D-4F85-AA7A-698437EFE153}" destId="{2ECC77C6-9E28-45D2-AE7A-8B49B620E3EF}" srcOrd="0" destOrd="0" parTransId="{CA7F091D-DC41-4E8A-B2E6-75D54D35CD0B}" sibTransId="{C4DA7644-AE12-49CD-9FB6-2298EFA82089}"/>
    <dgm:cxn modelId="{359BCA7D-81DC-49B6-89D3-6F2FD8D303C3}" type="presOf" srcId="{6C24A3AD-54B9-43A7-8672-311CC573DDF1}" destId="{F4C5FB76-2892-44D6-9E58-8AB63C1FFCD9}" srcOrd="0" destOrd="0" presId="urn:microsoft.com/office/officeart/2008/layout/NameandTitleOrganizationalChart"/>
    <dgm:cxn modelId="{18F9C37F-BF4D-46DF-AA8C-FDDDD96B3A8E}" type="presOf" srcId="{295D0DE1-4E34-461E-AE49-D501F69E38DC}" destId="{FF2B6570-8315-4251-BCB1-B1B817921582}" srcOrd="0" destOrd="0" presId="urn:microsoft.com/office/officeart/2008/layout/NameandTitleOrganizationalChart"/>
    <dgm:cxn modelId="{A8BDDD82-BC40-40BB-B362-8EF24E5C732C}" type="presOf" srcId="{F7C49AA2-49B9-4C34-BB8F-14BBBBE98E4C}" destId="{E7410478-1DC9-4471-8602-59ADDA8D84EA}" srcOrd="0" destOrd="0" presId="urn:microsoft.com/office/officeart/2008/layout/NameandTitleOrganizationalChart"/>
    <dgm:cxn modelId="{D5CEA583-8DBF-41D2-9A92-F4D42DBDF167}" type="presOf" srcId="{0E769615-C095-4F4B-B072-DFDB3F00FFA4}" destId="{BD8D87E1-5235-47A0-B65D-103C2E2A5117}" srcOrd="0" destOrd="0" presId="urn:microsoft.com/office/officeart/2008/layout/NameandTitleOrganizationalChart"/>
    <dgm:cxn modelId="{20960184-0A19-447F-8B11-CAE8ADCD46B6}" type="presOf" srcId="{D2FD9C22-261B-4F6E-8987-381D20C45C77}" destId="{ADF0B13F-2EAE-4D45-9AC0-83A1BFC1E438}" srcOrd="0" destOrd="0" presId="urn:microsoft.com/office/officeart/2008/layout/NameandTitleOrganizationalChart"/>
    <dgm:cxn modelId="{25FAB08B-1471-4B5F-9268-D1F81E931900}" type="presOf" srcId="{CA7F091D-DC41-4E8A-B2E6-75D54D35CD0B}" destId="{110B3175-C675-4AB1-838F-668518652E0B}" srcOrd="0" destOrd="0" presId="urn:microsoft.com/office/officeart/2008/layout/NameandTitleOrganizationalChart"/>
    <dgm:cxn modelId="{95EAAE91-B7AF-4D88-BE16-E8ED2A748899}" type="presOf" srcId="{DDAFE1A0-B27A-40B0-BB4E-3C882E909D1B}" destId="{A633E385-56A9-44F1-B754-8C3534A61B73}" srcOrd="0" destOrd="0" presId="urn:microsoft.com/office/officeart/2008/layout/NameandTitleOrganizationalChart"/>
    <dgm:cxn modelId="{9F048198-E065-47F3-864F-14FD82CBE6BA}" type="presOf" srcId="{4BF2D341-F174-459B-84BB-BCE130340318}" destId="{A91F0945-1C2F-4B9D-A8A4-174381E029B4}" srcOrd="1" destOrd="0" presId="urn:microsoft.com/office/officeart/2008/layout/NameandTitleOrganizationalChart"/>
    <dgm:cxn modelId="{42FE34A2-FA29-4C01-B02A-80DBB02CD8AF}" type="presOf" srcId="{F430A8C9-E7D9-41C4-9D83-99ABA42A3937}" destId="{547B1230-E661-4599-85CF-A1B9ABDA2FEC}" srcOrd="0" destOrd="0" presId="urn:microsoft.com/office/officeart/2008/layout/NameandTitleOrganizationalChart"/>
    <dgm:cxn modelId="{840C3AA5-FC86-4DFE-A709-C4F9F4A957BF}" type="presOf" srcId="{F7C49AA2-49B9-4C34-BB8F-14BBBBE98E4C}" destId="{E5D3792A-9A7C-4579-9BF8-61B877C1C520}" srcOrd="1" destOrd="0" presId="urn:microsoft.com/office/officeart/2008/layout/NameandTitleOrganizationalChart"/>
    <dgm:cxn modelId="{9E8677A8-83F0-44E3-A945-E561D770A1B1}" type="presOf" srcId="{21171F02-4A97-4CF8-B52A-6D7F3B19AAC4}" destId="{E2724D00-9FD1-45BE-AC98-2547519FA2AC}" srcOrd="0" destOrd="0" presId="urn:microsoft.com/office/officeart/2008/layout/NameandTitleOrganizationalChart"/>
    <dgm:cxn modelId="{977E05A9-9200-4745-81FE-CAB480E3B777}" srcId="{4BF2D341-F174-459B-84BB-BCE130340318}" destId="{F0FB89C3-9FA7-4528-94AF-BB6160312045}" srcOrd="3" destOrd="0" parTransId="{DED5977A-C3CE-4758-AF23-FBE7D7CED9C3}" sibTransId="{295D0DE1-4E34-461E-AE49-D501F69E38DC}"/>
    <dgm:cxn modelId="{49A56EAE-925D-4B83-AF9C-2D141F991316}" type="presOf" srcId="{01F259C3-EE5E-4558-907E-22AB1E620F94}" destId="{E33445FE-036D-4034-8AC7-631560384A71}" srcOrd="0" destOrd="0" presId="urn:microsoft.com/office/officeart/2008/layout/NameandTitleOrganizationalChart"/>
    <dgm:cxn modelId="{BFA1DCAF-F35C-46E5-B116-CF89B0476B3E}" type="presOf" srcId="{264B0BB7-0550-4A9E-9995-E8EA378323FD}" destId="{B77386E2-EE2C-457F-AE84-F755CF1C5992}" srcOrd="0" destOrd="0" presId="urn:microsoft.com/office/officeart/2008/layout/NameandTitleOrganizationalChart"/>
    <dgm:cxn modelId="{744CB4B1-0D9A-40A3-834B-77F5AA52BC00}" type="presOf" srcId="{2ECC77C6-9E28-45D2-AE7A-8B49B620E3EF}" destId="{2464E974-1F44-43AC-938D-F4D8EFC3C242}" srcOrd="1" destOrd="0" presId="urn:microsoft.com/office/officeart/2008/layout/NameandTitleOrganizationalChart"/>
    <dgm:cxn modelId="{EFAEB5B3-0075-40D4-AFC9-E34F92EF4578}" type="presOf" srcId="{87696710-19EF-4A89-9439-41A7A6222FB4}" destId="{3CFFCBAD-A2A1-46CC-A4A5-84F8D2CD0DE0}" srcOrd="1" destOrd="0" presId="urn:microsoft.com/office/officeart/2008/layout/NameandTitleOrganizationalChart"/>
    <dgm:cxn modelId="{C30960BD-6DDB-46F0-B888-F7BF1774A83B}" type="presOf" srcId="{4BF2D341-F174-459B-84BB-BCE130340318}" destId="{2D9474C7-9B5F-4B80-BFBE-36889610FB57}" srcOrd="0" destOrd="0" presId="urn:microsoft.com/office/officeart/2008/layout/NameandTitleOrganizationalChart"/>
    <dgm:cxn modelId="{762D26C0-4FAA-4D15-AD39-D99CA319ACA3}" srcId="{4BF2D341-F174-459B-84BB-BCE130340318}" destId="{F430A8C9-E7D9-41C4-9D83-99ABA42A3937}" srcOrd="4" destOrd="0" parTransId="{21171F02-4A97-4CF8-B52A-6D7F3B19AAC4}" sibTransId="{655EB506-423A-4E5D-B11C-72B56C58D13D}"/>
    <dgm:cxn modelId="{E7C433C4-BE16-4784-8DAA-6C6569303294}" type="presOf" srcId="{F0FB89C3-9FA7-4528-94AF-BB6160312045}" destId="{6EF376E3-AFFD-44F3-9853-72DFFD172C9F}" srcOrd="1" destOrd="0" presId="urn:microsoft.com/office/officeart/2008/layout/NameandTitleOrganizationalChart"/>
    <dgm:cxn modelId="{FD863CCC-C640-4A5D-BEC3-20681BD8C9D6}" type="presOf" srcId="{E4FC1863-849D-4F85-AA7A-698437EFE153}" destId="{81E66ECC-48BB-4A0F-B3A0-BB6D3B87910D}" srcOrd="0" destOrd="0" presId="urn:microsoft.com/office/officeart/2008/layout/NameandTitleOrganizationalChart"/>
    <dgm:cxn modelId="{B9075FDB-C111-4487-9FC7-F4642F604562}" srcId="{4BF2D341-F174-459B-84BB-BCE130340318}" destId="{159935CC-42E7-498A-97FA-5B5DACF926BF}" srcOrd="1" destOrd="0" parTransId="{01F259C3-EE5E-4558-907E-22AB1E620F94}" sibTransId="{1F240BEA-74EB-46C3-BCA3-9558B97B1E4F}"/>
    <dgm:cxn modelId="{83CDD5EE-83A3-4B1C-9ABC-7FE4258255F6}" type="presOf" srcId="{1F240BEA-74EB-46C3-BCA3-9558B97B1E4F}" destId="{1C7DF4DB-AF90-4E09-AAB3-66FCC27E98E1}" srcOrd="0" destOrd="0" presId="urn:microsoft.com/office/officeart/2008/layout/NameandTitleOrganizationalChart"/>
    <dgm:cxn modelId="{ECA42CF0-DDCF-4455-AF04-96E3756D7C2B}" type="presOf" srcId="{4F173012-FF8A-437A-9DA6-3EAEF361D3C1}" destId="{B6B25729-4E1D-4060-A63A-FD1F3D104101}" srcOrd="0" destOrd="0" presId="urn:microsoft.com/office/officeart/2008/layout/NameandTitleOrganizationalChart"/>
    <dgm:cxn modelId="{A83646F7-8D70-4A04-996E-105B56543D91}" srcId="{4BF2D341-F174-459B-84BB-BCE130340318}" destId="{E4FC1863-849D-4F85-AA7A-698437EFE153}" srcOrd="0" destOrd="0" parTransId="{6C24A3AD-54B9-43A7-8672-311CC573DDF1}" sibTransId="{0D363F02-F951-4A56-8762-EB28418373A8}"/>
    <dgm:cxn modelId="{3CD283F7-B90C-4D63-A75A-A8D12537FD94}" type="presOf" srcId="{E4FC1863-849D-4F85-AA7A-698437EFE153}" destId="{A2F69326-2F92-40BE-B146-0D411058F7C1}" srcOrd="1" destOrd="0" presId="urn:microsoft.com/office/officeart/2008/layout/NameandTitleOrganizationalChart"/>
    <dgm:cxn modelId="{CADE6AFB-3D89-4713-8ED5-A60CD7DC0A56}" srcId="{E4FC1863-849D-4F85-AA7A-698437EFE153}" destId="{87696710-19EF-4A89-9439-41A7A6222FB4}" srcOrd="1" destOrd="0" parTransId="{71F1180C-9FF8-4BD5-830D-397922510D14}" sibTransId="{BFD3C463-1E13-4B69-8313-F4D181329CAE}"/>
    <dgm:cxn modelId="{BCA70FD2-C82E-4F48-A67E-0DBF09F98A27}" type="presParOf" srcId="{70FB9817-EF6A-461E-AF63-8903C48C33D5}" destId="{93A331C1-EC5D-40FF-9E45-C0F28AE13506}" srcOrd="0" destOrd="0" presId="urn:microsoft.com/office/officeart/2008/layout/NameandTitleOrganizationalChart"/>
    <dgm:cxn modelId="{324FA8B6-2E7A-4911-B277-6ADE6A7063B3}" type="presParOf" srcId="{93A331C1-EC5D-40FF-9E45-C0F28AE13506}" destId="{C493871F-19E2-4667-801D-A59AC9A3A682}" srcOrd="0" destOrd="0" presId="urn:microsoft.com/office/officeart/2008/layout/NameandTitleOrganizationalChart"/>
    <dgm:cxn modelId="{BE616B0F-56E2-48BF-B4D7-D649C9FE6FA8}" type="presParOf" srcId="{C493871F-19E2-4667-801D-A59AC9A3A682}" destId="{2D9474C7-9B5F-4B80-BFBE-36889610FB57}" srcOrd="0" destOrd="0" presId="urn:microsoft.com/office/officeart/2008/layout/NameandTitleOrganizationalChart"/>
    <dgm:cxn modelId="{39D75F32-EA7E-4D05-8E93-9E9C7FAAA6A9}" type="presParOf" srcId="{C493871F-19E2-4667-801D-A59AC9A3A682}" destId="{D22B70C4-139F-41D2-AFA0-F38DBB8BA84C}" srcOrd="1" destOrd="0" presId="urn:microsoft.com/office/officeart/2008/layout/NameandTitleOrganizationalChart"/>
    <dgm:cxn modelId="{DF331D09-17EA-49BD-B82F-58D37E98EDDC}" type="presParOf" srcId="{C493871F-19E2-4667-801D-A59AC9A3A682}" destId="{A91F0945-1C2F-4B9D-A8A4-174381E029B4}" srcOrd="2" destOrd="0" presId="urn:microsoft.com/office/officeart/2008/layout/NameandTitleOrganizationalChart"/>
    <dgm:cxn modelId="{6D31144D-2A96-43C1-87E5-CB47D8C7FF03}" type="presParOf" srcId="{93A331C1-EC5D-40FF-9E45-C0F28AE13506}" destId="{D867A274-3606-4B27-9616-20F2DD6BFEC6}" srcOrd="1" destOrd="0" presId="urn:microsoft.com/office/officeart/2008/layout/NameandTitleOrganizationalChart"/>
    <dgm:cxn modelId="{D9C71980-05CB-462C-AAF7-975FE5EA33DE}" type="presParOf" srcId="{93A331C1-EC5D-40FF-9E45-C0F28AE13506}" destId="{60E65DE1-DC28-48EA-A175-669CAE7F19F6}" srcOrd="2" destOrd="0" presId="urn:microsoft.com/office/officeart/2008/layout/NameandTitleOrganizationalChart"/>
    <dgm:cxn modelId="{C2C51F43-C1EF-4E1F-A86D-0D0F3FD825DB}" type="presParOf" srcId="{60E65DE1-DC28-48EA-A175-669CAE7F19F6}" destId="{F4C5FB76-2892-44D6-9E58-8AB63C1FFCD9}" srcOrd="0" destOrd="0" presId="urn:microsoft.com/office/officeart/2008/layout/NameandTitleOrganizationalChart"/>
    <dgm:cxn modelId="{7007286C-1453-4E77-BA53-35E32A57B36E}" type="presParOf" srcId="{60E65DE1-DC28-48EA-A175-669CAE7F19F6}" destId="{3EE93402-D3E9-4114-8E37-244A7DFA4CEA}" srcOrd="1" destOrd="0" presId="urn:microsoft.com/office/officeart/2008/layout/NameandTitleOrganizationalChart"/>
    <dgm:cxn modelId="{AC3D1880-81E8-45CC-9134-AE11A011DE12}" type="presParOf" srcId="{3EE93402-D3E9-4114-8E37-244A7DFA4CEA}" destId="{275D510A-5434-4BF3-9AA6-EB9DBF140C21}" srcOrd="0" destOrd="0" presId="urn:microsoft.com/office/officeart/2008/layout/NameandTitleOrganizationalChart"/>
    <dgm:cxn modelId="{3AE4F995-946F-4E72-A892-6894EC0E403B}" type="presParOf" srcId="{275D510A-5434-4BF3-9AA6-EB9DBF140C21}" destId="{81E66ECC-48BB-4A0F-B3A0-BB6D3B87910D}" srcOrd="0" destOrd="0" presId="urn:microsoft.com/office/officeart/2008/layout/NameandTitleOrganizationalChart"/>
    <dgm:cxn modelId="{938A6D5F-ABA9-44D9-A183-722416A994F4}" type="presParOf" srcId="{275D510A-5434-4BF3-9AA6-EB9DBF140C21}" destId="{B55D8A21-4F82-4535-8B87-A90456459AFA}" srcOrd="1" destOrd="0" presId="urn:microsoft.com/office/officeart/2008/layout/NameandTitleOrganizationalChart"/>
    <dgm:cxn modelId="{6019DF5D-B70B-4645-8902-C85E2955AB17}" type="presParOf" srcId="{275D510A-5434-4BF3-9AA6-EB9DBF140C21}" destId="{A2F69326-2F92-40BE-B146-0D411058F7C1}" srcOrd="2" destOrd="0" presId="urn:microsoft.com/office/officeart/2008/layout/NameandTitleOrganizationalChart"/>
    <dgm:cxn modelId="{F4C3BB9C-D322-4A12-81B3-C9874000C0B5}" type="presParOf" srcId="{3EE93402-D3E9-4114-8E37-244A7DFA4CEA}" destId="{2E3F153E-D6AD-4DA1-97FF-AD4B599F154A}" srcOrd="1" destOrd="0" presId="urn:microsoft.com/office/officeart/2008/layout/NameandTitleOrganizationalChart"/>
    <dgm:cxn modelId="{3127EFA7-F292-4126-940F-1B607FA98000}" type="presParOf" srcId="{2E3F153E-D6AD-4DA1-97FF-AD4B599F154A}" destId="{110B3175-C675-4AB1-838F-668518652E0B}" srcOrd="0" destOrd="0" presId="urn:microsoft.com/office/officeart/2008/layout/NameandTitleOrganizationalChart"/>
    <dgm:cxn modelId="{E4F429D7-1C34-4B4D-8786-FC3B4629BBCB}" type="presParOf" srcId="{2E3F153E-D6AD-4DA1-97FF-AD4B599F154A}" destId="{627A97F7-D69E-4CFB-B93C-95BD811DA3B3}" srcOrd="1" destOrd="0" presId="urn:microsoft.com/office/officeart/2008/layout/NameandTitleOrganizationalChart"/>
    <dgm:cxn modelId="{AE058025-3C62-4974-A600-5E7B34D2C9CF}" type="presParOf" srcId="{627A97F7-D69E-4CFB-B93C-95BD811DA3B3}" destId="{A23E5984-AA65-45B0-9638-FA9F5B6D7065}" srcOrd="0" destOrd="0" presId="urn:microsoft.com/office/officeart/2008/layout/NameandTitleOrganizationalChart"/>
    <dgm:cxn modelId="{FCC5D327-A94B-425B-A310-4EAFEDABC4AC}" type="presParOf" srcId="{A23E5984-AA65-45B0-9638-FA9F5B6D7065}" destId="{BF19D15A-18FB-4586-A7B6-82519A46AA29}" srcOrd="0" destOrd="0" presId="urn:microsoft.com/office/officeart/2008/layout/NameandTitleOrganizationalChart"/>
    <dgm:cxn modelId="{F0D0A946-7AFE-4DAE-9EE5-543B3EA32214}" type="presParOf" srcId="{A23E5984-AA65-45B0-9638-FA9F5B6D7065}" destId="{2A1D5701-6D46-45A0-BD8C-DCCC62A2572C}" srcOrd="1" destOrd="0" presId="urn:microsoft.com/office/officeart/2008/layout/NameandTitleOrganizationalChart"/>
    <dgm:cxn modelId="{A8B03C73-BA39-4182-B97F-0167211B3E75}" type="presParOf" srcId="{A23E5984-AA65-45B0-9638-FA9F5B6D7065}" destId="{2464E974-1F44-43AC-938D-F4D8EFC3C242}" srcOrd="2" destOrd="0" presId="urn:microsoft.com/office/officeart/2008/layout/NameandTitleOrganizationalChart"/>
    <dgm:cxn modelId="{D7C05955-8E00-4055-9B23-0FE220205DEF}" type="presParOf" srcId="{627A97F7-D69E-4CFB-B93C-95BD811DA3B3}" destId="{1C5F972C-D641-480B-B0C1-965EA2FEA186}" srcOrd="1" destOrd="0" presId="urn:microsoft.com/office/officeart/2008/layout/NameandTitleOrganizationalChart"/>
    <dgm:cxn modelId="{9BF019AF-57CE-415A-A68E-60576EA611AE}" type="presParOf" srcId="{627A97F7-D69E-4CFB-B93C-95BD811DA3B3}" destId="{C25E91AB-B18F-493A-9BF0-EB5C80D9D5F3}" srcOrd="2" destOrd="0" presId="urn:microsoft.com/office/officeart/2008/layout/NameandTitleOrganizationalChart"/>
    <dgm:cxn modelId="{31CBBBAD-FDDE-4F92-BB99-FC475C03F2E2}" type="presParOf" srcId="{2E3F153E-D6AD-4DA1-97FF-AD4B599F154A}" destId="{95A1742B-D736-4AA5-A28F-8E0302FFFB36}" srcOrd="2" destOrd="0" presId="urn:microsoft.com/office/officeart/2008/layout/NameandTitleOrganizationalChart"/>
    <dgm:cxn modelId="{B67EB135-467E-4B5D-A59F-A5C6423EA994}" type="presParOf" srcId="{2E3F153E-D6AD-4DA1-97FF-AD4B599F154A}" destId="{8605900D-52FA-4AAF-9F54-68C408D379FF}" srcOrd="3" destOrd="0" presId="urn:microsoft.com/office/officeart/2008/layout/NameandTitleOrganizationalChart"/>
    <dgm:cxn modelId="{1985C0AB-9C6B-42B3-BFDF-45E3BD37BB6B}" type="presParOf" srcId="{8605900D-52FA-4AAF-9F54-68C408D379FF}" destId="{F63C8D35-C12D-491E-8CB6-4A3C0A60BFCE}" srcOrd="0" destOrd="0" presId="urn:microsoft.com/office/officeart/2008/layout/NameandTitleOrganizationalChart"/>
    <dgm:cxn modelId="{F7580064-4034-458A-AE47-445D0D492D77}" type="presParOf" srcId="{F63C8D35-C12D-491E-8CB6-4A3C0A60BFCE}" destId="{DA1E2E68-6912-4A0A-BA34-03AB2449FD95}" srcOrd="0" destOrd="0" presId="urn:microsoft.com/office/officeart/2008/layout/NameandTitleOrganizationalChart"/>
    <dgm:cxn modelId="{FD19B858-4D7F-4F2B-B1E4-7710C7241D29}" type="presParOf" srcId="{F63C8D35-C12D-491E-8CB6-4A3C0A60BFCE}" destId="{5621EEA0-767E-470C-BEEC-F82A57C1E162}" srcOrd="1" destOrd="0" presId="urn:microsoft.com/office/officeart/2008/layout/NameandTitleOrganizationalChart"/>
    <dgm:cxn modelId="{3AFEEF3A-FE0F-43C0-BA34-994FF0AD4131}" type="presParOf" srcId="{F63C8D35-C12D-491E-8CB6-4A3C0A60BFCE}" destId="{3CFFCBAD-A2A1-46CC-A4A5-84F8D2CD0DE0}" srcOrd="2" destOrd="0" presId="urn:microsoft.com/office/officeart/2008/layout/NameandTitleOrganizationalChart"/>
    <dgm:cxn modelId="{67E6375A-DCFD-4279-AD0B-42B45CB6C09D}" type="presParOf" srcId="{8605900D-52FA-4AAF-9F54-68C408D379FF}" destId="{36FDF18E-2401-4FC2-9E0C-77C506B8006E}" srcOrd="1" destOrd="0" presId="urn:microsoft.com/office/officeart/2008/layout/NameandTitleOrganizationalChart"/>
    <dgm:cxn modelId="{789F6DCC-1819-4ED0-86FD-A2D1A3E1ADB4}" type="presParOf" srcId="{8605900D-52FA-4AAF-9F54-68C408D379FF}" destId="{C2398A38-9828-4794-8E85-B4ED27F04344}" srcOrd="2" destOrd="0" presId="urn:microsoft.com/office/officeart/2008/layout/NameandTitleOrganizationalChart"/>
    <dgm:cxn modelId="{5947EF14-FDCD-4ED3-AF0D-2272125A85B5}" type="presParOf" srcId="{2E3F153E-D6AD-4DA1-97FF-AD4B599F154A}" destId="{B77386E2-EE2C-457F-AE84-F755CF1C5992}" srcOrd="4" destOrd="0" presId="urn:microsoft.com/office/officeart/2008/layout/NameandTitleOrganizationalChart"/>
    <dgm:cxn modelId="{11001C74-8F4C-4182-8D97-68A36BEDBA5D}" type="presParOf" srcId="{2E3F153E-D6AD-4DA1-97FF-AD4B599F154A}" destId="{C122A468-974D-4B77-BEBD-AC55EEC88D19}" srcOrd="5" destOrd="0" presId="urn:microsoft.com/office/officeart/2008/layout/NameandTitleOrganizationalChart"/>
    <dgm:cxn modelId="{58F3B0AB-81BA-4153-89B7-97B9251CA22D}" type="presParOf" srcId="{C122A468-974D-4B77-BEBD-AC55EEC88D19}" destId="{2962E93C-8597-44F9-91F5-39F5CD1F07DD}" srcOrd="0" destOrd="0" presId="urn:microsoft.com/office/officeart/2008/layout/NameandTitleOrganizationalChart"/>
    <dgm:cxn modelId="{2312E22F-B071-4D59-8218-E4EBBCD1BE78}" type="presParOf" srcId="{2962E93C-8597-44F9-91F5-39F5CD1F07DD}" destId="{D43BD725-7140-49B8-B155-194D8C8D7D00}" srcOrd="0" destOrd="0" presId="urn:microsoft.com/office/officeart/2008/layout/NameandTitleOrganizationalChart"/>
    <dgm:cxn modelId="{8348B3D6-0036-40B0-B750-ACE6C5B49D37}" type="presParOf" srcId="{2962E93C-8597-44F9-91F5-39F5CD1F07DD}" destId="{18E40677-A774-4ACD-B44B-A790439703FD}" srcOrd="1" destOrd="0" presId="urn:microsoft.com/office/officeart/2008/layout/NameandTitleOrganizationalChart"/>
    <dgm:cxn modelId="{608A2C31-2C93-48E4-9AFA-D77F995A5C51}" type="presParOf" srcId="{2962E93C-8597-44F9-91F5-39F5CD1F07DD}" destId="{31E0BBD7-C14E-4791-BC89-7C5BA2E6694A}" srcOrd="2" destOrd="0" presId="urn:microsoft.com/office/officeart/2008/layout/NameandTitleOrganizationalChart"/>
    <dgm:cxn modelId="{6457DD0E-78D6-4F16-A4DF-85C67721BFAB}" type="presParOf" srcId="{C122A468-974D-4B77-BEBD-AC55EEC88D19}" destId="{0F68722C-025D-42E5-9686-C5363D901C1A}" srcOrd="1" destOrd="0" presId="urn:microsoft.com/office/officeart/2008/layout/NameandTitleOrganizationalChart"/>
    <dgm:cxn modelId="{9E16CD11-0153-4286-BFB5-0AACB9C052D5}" type="presParOf" srcId="{C122A468-974D-4B77-BEBD-AC55EEC88D19}" destId="{33BC04AF-31BE-4589-B559-9CF7E13B9070}" srcOrd="2" destOrd="0" presId="urn:microsoft.com/office/officeart/2008/layout/NameandTitleOrganizationalChart"/>
    <dgm:cxn modelId="{2C971C74-1A22-4F99-B20F-ED6CA13ADB93}" type="presParOf" srcId="{2E3F153E-D6AD-4DA1-97FF-AD4B599F154A}" destId="{52BC3C71-2115-47AE-BD5F-64D1F0C9618D}" srcOrd="6" destOrd="0" presId="urn:microsoft.com/office/officeart/2008/layout/NameandTitleOrganizationalChart"/>
    <dgm:cxn modelId="{2D75F911-015A-4338-BC20-FB2AEC84951B}" type="presParOf" srcId="{2E3F153E-D6AD-4DA1-97FF-AD4B599F154A}" destId="{CAAE1B94-A2E9-40B8-ADE5-EEF1AC7AA167}" srcOrd="7" destOrd="0" presId="urn:microsoft.com/office/officeart/2008/layout/NameandTitleOrganizationalChart"/>
    <dgm:cxn modelId="{F881D697-B283-43F6-8517-2E291AA147F3}" type="presParOf" srcId="{CAAE1B94-A2E9-40B8-ADE5-EEF1AC7AA167}" destId="{9C517903-67E4-4F2E-90D4-FEE14CE15B9E}" srcOrd="0" destOrd="0" presId="urn:microsoft.com/office/officeart/2008/layout/NameandTitleOrganizationalChart"/>
    <dgm:cxn modelId="{F88EE4C4-3E92-41F0-B9FF-C7DF8D387CFA}" type="presParOf" srcId="{9C517903-67E4-4F2E-90D4-FEE14CE15B9E}" destId="{ADF0B13F-2EAE-4D45-9AC0-83A1BFC1E438}" srcOrd="0" destOrd="0" presId="urn:microsoft.com/office/officeart/2008/layout/NameandTitleOrganizationalChart"/>
    <dgm:cxn modelId="{415B86D2-07B4-4582-A3A4-59C86A356254}" type="presParOf" srcId="{9C517903-67E4-4F2E-90D4-FEE14CE15B9E}" destId="{BD8D87E1-5235-47A0-B65D-103C2E2A5117}" srcOrd="1" destOrd="0" presId="urn:microsoft.com/office/officeart/2008/layout/NameandTitleOrganizationalChart"/>
    <dgm:cxn modelId="{E414CD32-762F-43B8-BF38-EBB4DF888234}" type="presParOf" srcId="{9C517903-67E4-4F2E-90D4-FEE14CE15B9E}" destId="{7F86B472-4421-4D97-B5CC-A4BDB6241099}" srcOrd="2" destOrd="0" presId="urn:microsoft.com/office/officeart/2008/layout/NameandTitleOrganizationalChart"/>
    <dgm:cxn modelId="{6776D749-F3F6-415E-9C46-0EE06941F8DE}" type="presParOf" srcId="{CAAE1B94-A2E9-40B8-ADE5-EEF1AC7AA167}" destId="{CD991042-C103-4D2C-91FD-D80B1030CC68}" srcOrd="1" destOrd="0" presId="urn:microsoft.com/office/officeart/2008/layout/NameandTitleOrganizationalChart"/>
    <dgm:cxn modelId="{91FFAD22-AC61-443E-B069-ABBC1B790DD0}" type="presParOf" srcId="{CAAE1B94-A2E9-40B8-ADE5-EEF1AC7AA167}" destId="{7F65183E-71A9-4CAC-9A43-005DDBECF028}" srcOrd="2" destOrd="0" presId="urn:microsoft.com/office/officeart/2008/layout/NameandTitleOrganizationalChart"/>
    <dgm:cxn modelId="{0AD1EA76-6B7C-40CE-9127-59EB328AC94C}" type="presParOf" srcId="{2E3F153E-D6AD-4DA1-97FF-AD4B599F154A}" destId="{FC2DDD3F-C37B-43C5-9D26-85025566A7EA}" srcOrd="8" destOrd="0" presId="urn:microsoft.com/office/officeart/2008/layout/NameandTitleOrganizationalChart"/>
    <dgm:cxn modelId="{A152C6EF-191C-40D5-9A27-F47C389FFF0E}" type="presParOf" srcId="{2E3F153E-D6AD-4DA1-97FF-AD4B599F154A}" destId="{D5F18A0B-9BA4-44D5-A75B-4BAD181D03B2}" srcOrd="9" destOrd="0" presId="urn:microsoft.com/office/officeart/2008/layout/NameandTitleOrganizationalChart"/>
    <dgm:cxn modelId="{72F62730-5DD7-4E28-8818-727E1C804F0C}" type="presParOf" srcId="{D5F18A0B-9BA4-44D5-A75B-4BAD181D03B2}" destId="{25EB1143-3D59-4DEE-A142-D3D8C53090F8}" srcOrd="0" destOrd="0" presId="urn:microsoft.com/office/officeart/2008/layout/NameandTitleOrganizationalChart"/>
    <dgm:cxn modelId="{5684E9CA-0BC8-46CD-B99C-3B23CB71E22E}" type="presParOf" srcId="{25EB1143-3D59-4DEE-A142-D3D8C53090F8}" destId="{B6B25729-4E1D-4060-A63A-FD1F3D104101}" srcOrd="0" destOrd="0" presId="urn:microsoft.com/office/officeart/2008/layout/NameandTitleOrganizationalChart"/>
    <dgm:cxn modelId="{238A2854-9292-4F1F-904E-9A7434BACFDE}" type="presParOf" srcId="{25EB1143-3D59-4DEE-A142-D3D8C53090F8}" destId="{A2F151AF-1883-4932-BB62-7F31E4013771}" srcOrd="1" destOrd="0" presId="urn:microsoft.com/office/officeart/2008/layout/NameandTitleOrganizationalChart"/>
    <dgm:cxn modelId="{A864626A-F8C3-4386-B532-F8D1C7405284}" type="presParOf" srcId="{25EB1143-3D59-4DEE-A142-D3D8C53090F8}" destId="{8D7A5F7F-BF14-4D9C-941F-5C252887ED4C}" srcOrd="2" destOrd="0" presId="urn:microsoft.com/office/officeart/2008/layout/NameandTitleOrganizationalChart"/>
    <dgm:cxn modelId="{0C2BDD6C-8B1F-4C4A-82A9-4DD4C754DA73}" type="presParOf" srcId="{D5F18A0B-9BA4-44D5-A75B-4BAD181D03B2}" destId="{E138784A-0EA9-4AF6-8A7D-85FE8527B6F9}" srcOrd="1" destOrd="0" presId="urn:microsoft.com/office/officeart/2008/layout/NameandTitleOrganizationalChart"/>
    <dgm:cxn modelId="{42F31884-DB0D-45D2-A3E1-F9E82A8E73B7}" type="presParOf" srcId="{D5F18A0B-9BA4-44D5-A75B-4BAD181D03B2}" destId="{DA7EAF5A-10FC-4033-9B98-315DCF081785}" srcOrd="2" destOrd="0" presId="urn:microsoft.com/office/officeart/2008/layout/NameandTitleOrganizationalChart"/>
    <dgm:cxn modelId="{0BD67337-C6A9-44EE-9B7F-D37056DA8D89}" type="presParOf" srcId="{3EE93402-D3E9-4114-8E37-244A7DFA4CEA}" destId="{B6218A97-05D2-45CE-B65B-ECEA4DA2F69C}" srcOrd="2" destOrd="0" presId="urn:microsoft.com/office/officeart/2008/layout/NameandTitleOrganizationalChart"/>
    <dgm:cxn modelId="{D29BB4BB-DBAB-47E5-8DA9-074897243AD8}" type="presParOf" srcId="{60E65DE1-DC28-48EA-A175-669CAE7F19F6}" destId="{E33445FE-036D-4034-8AC7-631560384A71}" srcOrd="2" destOrd="0" presId="urn:microsoft.com/office/officeart/2008/layout/NameandTitleOrganizationalChart"/>
    <dgm:cxn modelId="{55E886E0-3ED1-427E-859B-62EFA0FDD3AB}" type="presParOf" srcId="{60E65DE1-DC28-48EA-A175-669CAE7F19F6}" destId="{29376AC3-8E5D-46E5-9E9F-F2C774884D6E}" srcOrd="3" destOrd="0" presId="urn:microsoft.com/office/officeart/2008/layout/NameandTitleOrganizationalChart"/>
    <dgm:cxn modelId="{728C86BA-D40F-4CE9-B930-DA2CAA2FDEA0}" type="presParOf" srcId="{29376AC3-8E5D-46E5-9E9F-F2C774884D6E}" destId="{FECAB0A1-D99A-406E-9DDA-11E159F3BBE1}" srcOrd="0" destOrd="0" presId="urn:microsoft.com/office/officeart/2008/layout/NameandTitleOrganizationalChart"/>
    <dgm:cxn modelId="{082BF04C-C770-46E9-9AE8-58F841AE3B5E}" type="presParOf" srcId="{FECAB0A1-D99A-406E-9DDA-11E159F3BBE1}" destId="{B73F88DC-945F-4BFC-ADC1-48E09458BD52}" srcOrd="0" destOrd="0" presId="urn:microsoft.com/office/officeart/2008/layout/NameandTitleOrganizationalChart"/>
    <dgm:cxn modelId="{E1167C43-ACC1-424C-8BAA-A54BA96FF366}" type="presParOf" srcId="{FECAB0A1-D99A-406E-9DDA-11E159F3BBE1}" destId="{1C7DF4DB-AF90-4E09-AAB3-66FCC27E98E1}" srcOrd="1" destOrd="0" presId="urn:microsoft.com/office/officeart/2008/layout/NameandTitleOrganizationalChart"/>
    <dgm:cxn modelId="{B850AA4E-A673-4CC5-930C-50355700EDF0}" type="presParOf" srcId="{FECAB0A1-D99A-406E-9DDA-11E159F3BBE1}" destId="{C7808C18-9A36-4CCB-A72D-7BDCA8461019}" srcOrd="2" destOrd="0" presId="urn:microsoft.com/office/officeart/2008/layout/NameandTitleOrganizationalChart"/>
    <dgm:cxn modelId="{6367DD69-E7AD-4803-87A5-263FD3B7D46C}" type="presParOf" srcId="{29376AC3-8E5D-46E5-9E9F-F2C774884D6E}" destId="{22CE694D-BCB0-4637-9DDA-A6EC86AB5370}" srcOrd="1" destOrd="0" presId="urn:microsoft.com/office/officeart/2008/layout/NameandTitleOrganizationalChart"/>
    <dgm:cxn modelId="{8C6E823E-F4AE-4A6F-9AB2-0C948F46519E}" type="presParOf" srcId="{29376AC3-8E5D-46E5-9E9F-F2C774884D6E}" destId="{87A9AE0F-8CCD-4A09-815E-2C991A2A2D5B}" srcOrd="2" destOrd="0" presId="urn:microsoft.com/office/officeart/2008/layout/NameandTitleOrganizationalChart"/>
    <dgm:cxn modelId="{391AB610-7550-46D3-B382-4AEFABB601B2}" type="presParOf" srcId="{60E65DE1-DC28-48EA-A175-669CAE7F19F6}" destId="{A633E385-56A9-44F1-B754-8C3534A61B73}" srcOrd="4" destOrd="0" presId="urn:microsoft.com/office/officeart/2008/layout/NameandTitleOrganizationalChart"/>
    <dgm:cxn modelId="{750BC7B1-D300-4D63-B3E7-D80DB4B37C31}" type="presParOf" srcId="{60E65DE1-DC28-48EA-A175-669CAE7F19F6}" destId="{D39CE1E9-DB50-4F91-9D7B-888E6AB7654E}" srcOrd="5" destOrd="0" presId="urn:microsoft.com/office/officeart/2008/layout/NameandTitleOrganizationalChart"/>
    <dgm:cxn modelId="{676DE49E-7E9D-4999-858A-E16B31819097}" type="presParOf" srcId="{D39CE1E9-DB50-4F91-9D7B-888E6AB7654E}" destId="{206E9CD3-CDBA-4E86-9BA9-CC24BD2CC41C}" srcOrd="0" destOrd="0" presId="urn:microsoft.com/office/officeart/2008/layout/NameandTitleOrganizationalChart"/>
    <dgm:cxn modelId="{23022094-3160-4405-9815-9B7170E91311}" type="presParOf" srcId="{206E9CD3-CDBA-4E86-9BA9-CC24BD2CC41C}" destId="{E7410478-1DC9-4471-8602-59ADDA8D84EA}" srcOrd="0" destOrd="0" presId="urn:microsoft.com/office/officeart/2008/layout/NameandTitleOrganizationalChart"/>
    <dgm:cxn modelId="{F68E4D1B-A0F6-4A4B-BDE1-772D75154BA7}" type="presParOf" srcId="{206E9CD3-CDBA-4E86-9BA9-CC24BD2CC41C}" destId="{01B3450D-41C2-47F7-84AB-BEDC177B7A7C}" srcOrd="1" destOrd="0" presId="urn:microsoft.com/office/officeart/2008/layout/NameandTitleOrganizationalChart"/>
    <dgm:cxn modelId="{10FF7994-B824-4E22-9351-F98D9BE1A72F}" type="presParOf" srcId="{206E9CD3-CDBA-4E86-9BA9-CC24BD2CC41C}" destId="{E5D3792A-9A7C-4579-9BF8-61B877C1C520}" srcOrd="2" destOrd="0" presId="urn:microsoft.com/office/officeart/2008/layout/NameandTitleOrganizationalChart"/>
    <dgm:cxn modelId="{D9256B11-6FC0-415D-BF19-E4B006B8525F}" type="presParOf" srcId="{D39CE1E9-DB50-4F91-9D7B-888E6AB7654E}" destId="{70D37D44-D616-4AC0-A01F-17FFBF7BCDB2}" srcOrd="1" destOrd="0" presId="urn:microsoft.com/office/officeart/2008/layout/NameandTitleOrganizationalChart"/>
    <dgm:cxn modelId="{AEB00E12-D3D6-4194-A7E7-BD708A85A1F6}" type="presParOf" srcId="{D39CE1E9-DB50-4F91-9D7B-888E6AB7654E}" destId="{E86BC5C7-F5E1-4638-9F8B-B1D625BDD92A}" srcOrd="2" destOrd="0" presId="urn:microsoft.com/office/officeart/2008/layout/NameandTitleOrganizationalChart"/>
    <dgm:cxn modelId="{FFE65563-6395-45A6-BDDA-DDCE7682B8C3}" type="presParOf" srcId="{60E65DE1-DC28-48EA-A175-669CAE7F19F6}" destId="{F15FEF6F-7FF5-4197-8A0A-8D12BB5279A9}" srcOrd="6" destOrd="0" presId="urn:microsoft.com/office/officeart/2008/layout/NameandTitleOrganizationalChart"/>
    <dgm:cxn modelId="{C3F2D509-5D46-40A0-BA83-9C971767534A}" type="presParOf" srcId="{60E65DE1-DC28-48EA-A175-669CAE7F19F6}" destId="{B1121E1D-3353-42DF-A8CD-77B656D85A66}" srcOrd="7" destOrd="0" presId="urn:microsoft.com/office/officeart/2008/layout/NameandTitleOrganizationalChart"/>
    <dgm:cxn modelId="{F87154F6-0FA2-4AEC-86E0-215B444849DE}" type="presParOf" srcId="{B1121E1D-3353-42DF-A8CD-77B656D85A66}" destId="{B544D09E-2BAC-4EDA-99FC-C8C6F92BC385}" srcOrd="0" destOrd="0" presId="urn:microsoft.com/office/officeart/2008/layout/NameandTitleOrganizationalChart"/>
    <dgm:cxn modelId="{BD633593-22B2-4322-ACFE-50EA1271A743}" type="presParOf" srcId="{B544D09E-2BAC-4EDA-99FC-C8C6F92BC385}" destId="{999218C2-9499-47AD-B12E-782467AC24B7}" srcOrd="0" destOrd="0" presId="urn:microsoft.com/office/officeart/2008/layout/NameandTitleOrganizationalChart"/>
    <dgm:cxn modelId="{C8C0E7CC-42EA-478B-BF59-C7068DC5854C}" type="presParOf" srcId="{B544D09E-2BAC-4EDA-99FC-C8C6F92BC385}" destId="{FF2B6570-8315-4251-BCB1-B1B817921582}" srcOrd="1" destOrd="0" presId="urn:microsoft.com/office/officeart/2008/layout/NameandTitleOrganizationalChart"/>
    <dgm:cxn modelId="{BA74864B-86EB-404B-A6E4-286BFEB2726F}" type="presParOf" srcId="{B544D09E-2BAC-4EDA-99FC-C8C6F92BC385}" destId="{6EF376E3-AFFD-44F3-9853-72DFFD172C9F}" srcOrd="2" destOrd="0" presId="urn:microsoft.com/office/officeart/2008/layout/NameandTitleOrganizationalChart"/>
    <dgm:cxn modelId="{FAADD670-8805-461C-9511-F971715915AE}" type="presParOf" srcId="{B1121E1D-3353-42DF-A8CD-77B656D85A66}" destId="{AD444B72-3CDD-4C6A-8CA3-3C05DBA3C54E}" srcOrd="1" destOrd="0" presId="urn:microsoft.com/office/officeart/2008/layout/NameandTitleOrganizationalChart"/>
    <dgm:cxn modelId="{A2FA9CD5-3FEA-4A49-B564-444E858039D3}" type="presParOf" srcId="{B1121E1D-3353-42DF-A8CD-77B656D85A66}" destId="{AE44595B-C210-47F8-9788-D741E2124375}" srcOrd="2" destOrd="0" presId="urn:microsoft.com/office/officeart/2008/layout/NameandTitleOrganizationalChart"/>
    <dgm:cxn modelId="{A6A66EEE-11F5-4124-8024-54FE0B67AE71}" type="presParOf" srcId="{60E65DE1-DC28-48EA-A175-669CAE7F19F6}" destId="{E2724D00-9FD1-45BE-AC98-2547519FA2AC}" srcOrd="8" destOrd="0" presId="urn:microsoft.com/office/officeart/2008/layout/NameandTitleOrganizationalChart"/>
    <dgm:cxn modelId="{A631E9E6-358B-4AD2-A460-6EAD5B159121}" type="presParOf" srcId="{60E65DE1-DC28-48EA-A175-669CAE7F19F6}" destId="{EA7F33CB-DB7A-4967-8D6E-95C7FC41CBA5}" srcOrd="9" destOrd="0" presId="urn:microsoft.com/office/officeart/2008/layout/NameandTitleOrganizationalChart"/>
    <dgm:cxn modelId="{8A1F5707-0117-4C5D-B2F7-2C3755B7845E}" type="presParOf" srcId="{EA7F33CB-DB7A-4967-8D6E-95C7FC41CBA5}" destId="{B7BE3444-8534-46B6-B1E7-1DE2E45748B8}" srcOrd="0" destOrd="0" presId="urn:microsoft.com/office/officeart/2008/layout/NameandTitleOrganizationalChart"/>
    <dgm:cxn modelId="{638EF79D-1374-44E9-9F9E-BB32F3F13C6E}" type="presParOf" srcId="{B7BE3444-8534-46B6-B1E7-1DE2E45748B8}" destId="{547B1230-E661-4599-85CF-A1B9ABDA2FEC}" srcOrd="0" destOrd="0" presId="urn:microsoft.com/office/officeart/2008/layout/NameandTitleOrganizationalChart"/>
    <dgm:cxn modelId="{AF2249D5-401C-46FD-97E0-B25404D1C05D}" type="presParOf" srcId="{B7BE3444-8534-46B6-B1E7-1DE2E45748B8}" destId="{46B5CFB7-ABDF-4F46-AEA7-70E52AC59481}" srcOrd="1" destOrd="0" presId="urn:microsoft.com/office/officeart/2008/layout/NameandTitleOrganizationalChart"/>
    <dgm:cxn modelId="{758922F4-8039-4071-B994-2B9FE47E4E0D}" type="presParOf" srcId="{B7BE3444-8534-46B6-B1E7-1DE2E45748B8}" destId="{D6214F5B-9DD5-448C-B230-C77B864F28E9}" srcOrd="2" destOrd="0" presId="urn:microsoft.com/office/officeart/2008/layout/NameandTitleOrganizationalChart"/>
    <dgm:cxn modelId="{A9233ED8-3996-4E25-8690-DD066175C643}" type="presParOf" srcId="{EA7F33CB-DB7A-4967-8D6E-95C7FC41CBA5}" destId="{CFED0204-CC44-4823-A122-67639040DD57}" srcOrd="1" destOrd="0" presId="urn:microsoft.com/office/officeart/2008/layout/NameandTitleOrganizationalChart"/>
    <dgm:cxn modelId="{38DF36D7-8E56-4665-BBA9-A92F8FCAFF1D}" type="presParOf" srcId="{EA7F33CB-DB7A-4967-8D6E-95C7FC41CBA5}" destId="{9F28339B-2D80-42C5-BFF3-237BC94B2B2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B4A89-EC4D-4F27-A748-1C653AB13BCC}">
      <dsp:nvSpPr>
        <dsp:cNvPr id="0" name=""/>
        <dsp:cNvSpPr/>
      </dsp:nvSpPr>
      <dsp:spPr>
        <a:xfrm>
          <a:off x="4006222" y="600364"/>
          <a:ext cx="197377" cy="161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704"/>
              </a:lnTo>
              <a:lnTo>
                <a:pt x="197377" y="161870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1EF12-DC3C-465F-B538-D1C94C218EFE}">
      <dsp:nvSpPr>
        <dsp:cNvPr id="0" name=""/>
        <dsp:cNvSpPr/>
      </dsp:nvSpPr>
      <dsp:spPr>
        <a:xfrm>
          <a:off x="3808844" y="600364"/>
          <a:ext cx="197377" cy="1588789"/>
        </a:xfrm>
        <a:custGeom>
          <a:avLst/>
          <a:gdLst/>
          <a:ahLst/>
          <a:cxnLst/>
          <a:rect l="0" t="0" r="0" b="0"/>
          <a:pathLst>
            <a:path>
              <a:moveTo>
                <a:pt x="197377" y="0"/>
              </a:moveTo>
              <a:lnTo>
                <a:pt x="197377" y="1588789"/>
              </a:lnTo>
              <a:lnTo>
                <a:pt x="0" y="158878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B903C-C069-4D30-8A3A-0EE1582B6F49}">
      <dsp:nvSpPr>
        <dsp:cNvPr id="0" name=""/>
        <dsp:cNvSpPr/>
      </dsp:nvSpPr>
      <dsp:spPr>
        <a:xfrm>
          <a:off x="4006222" y="600364"/>
          <a:ext cx="197377" cy="644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22"/>
              </a:lnTo>
              <a:lnTo>
                <a:pt x="197377" y="6448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75815-EE93-4A9C-9FF0-5B77875F6CAA}">
      <dsp:nvSpPr>
        <dsp:cNvPr id="0" name=""/>
        <dsp:cNvSpPr/>
      </dsp:nvSpPr>
      <dsp:spPr>
        <a:xfrm>
          <a:off x="3808844" y="600364"/>
          <a:ext cx="197377" cy="644822"/>
        </a:xfrm>
        <a:custGeom>
          <a:avLst/>
          <a:gdLst/>
          <a:ahLst/>
          <a:cxnLst/>
          <a:rect l="0" t="0" r="0" b="0"/>
          <a:pathLst>
            <a:path>
              <a:moveTo>
                <a:pt x="197377" y="0"/>
              </a:moveTo>
              <a:lnTo>
                <a:pt x="197377" y="644822"/>
              </a:lnTo>
              <a:lnTo>
                <a:pt x="0" y="6448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F6959-2A1A-4420-9FEE-989E4B2426F8}">
      <dsp:nvSpPr>
        <dsp:cNvPr id="0" name=""/>
        <dsp:cNvSpPr/>
      </dsp:nvSpPr>
      <dsp:spPr>
        <a:xfrm>
          <a:off x="3808844" y="600364"/>
          <a:ext cx="197377" cy="4450605"/>
        </a:xfrm>
        <a:custGeom>
          <a:avLst/>
          <a:gdLst/>
          <a:ahLst/>
          <a:cxnLst/>
          <a:rect l="0" t="0" r="0" b="0"/>
          <a:pathLst>
            <a:path>
              <a:moveTo>
                <a:pt x="197377" y="0"/>
              </a:moveTo>
              <a:lnTo>
                <a:pt x="197377" y="4450605"/>
              </a:lnTo>
              <a:lnTo>
                <a:pt x="0" y="445060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95C77-B4D6-43EE-92B9-FB17DCD68521}">
      <dsp:nvSpPr>
        <dsp:cNvPr id="0" name=""/>
        <dsp:cNvSpPr/>
      </dsp:nvSpPr>
      <dsp:spPr>
        <a:xfrm>
          <a:off x="4006222" y="600364"/>
          <a:ext cx="197377" cy="350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6638"/>
              </a:lnTo>
              <a:lnTo>
                <a:pt x="197377" y="350663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7F99F-2926-405D-BC82-E2393A6E1C0B}">
      <dsp:nvSpPr>
        <dsp:cNvPr id="0" name=""/>
        <dsp:cNvSpPr/>
      </dsp:nvSpPr>
      <dsp:spPr>
        <a:xfrm>
          <a:off x="3808844" y="600364"/>
          <a:ext cx="197377" cy="3506638"/>
        </a:xfrm>
        <a:custGeom>
          <a:avLst/>
          <a:gdLst/>
          <a:ahLst/>
          <a:cxnLst/>
          <a:rect l="0" t="0" r="0" b="0"/>
          <a:pathLst>
            <a:path>
              <a:moveTo>
                <a:pt x="197377" y="0"/>
              </a:moveTo>
              <a:lnTo>
                <a:pt x="197377" y="3506638"/>
              </a:lnTo>
              <a:lnTo>
                <a:pt x="0" y="350663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D15-0756-4C00-BE08-B10B47868D08}">
      <dsp:nvSpPr>
        <dsp:cNvPr id="0" name=""/>
        <dsp:cNvSpPr/>
      </dsp:nvSpPr>
      <dsp:spPr>
        <a:xfrm>
          <a:off x="4006222" y="600364"/>
          <a:ext cx="197377" cy="2562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671"/>
              </a:lnTo>
              <a:lnTo>
                <a:pt x="197377" y="256267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BD2AE-BE99-4029-8BFE-55ED5DA545DE}">
      <dsp:nvSpPr>
        <dsp:cNvPr id="0" name=""/>
        <dsp:cNvSpPr/>
      </dsp:nvSpPr>
      <dsp:spPr>
        <a:xfrm>
          <a:off x="3808844" y="600364"/>
          <a:ext cx="197377" cy="2562671"/>
        </a:xfrm>
        <a:custGeom>
          <a:avLst/>
          <a:gdLst/>
          <a:ahLst/>
          <a:cxnLst/>
          <a:rect l="0" t="0" r="0" b="0"/>
          <a:pathLst>
            <a:path>
              <a:moveTo>
                <a:pt x="197377" y="0"/>
              </a:moveTo>
              <a:lnTo>
                <a:pt x="197377" y="2562671"/>
              </a:lnTo>
              <a:lnTo>
                <a:pt x="0" y="256267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55E35-EF85-4A4E-A05F-A27394C54DED}">
      <dsp:nvSpPr>
        <dsp:cNvPr id="0" name=""/>
        <dsp:cNvSpPr/>
      </dsp:nvSpPr>
      <dsp:spPr>
        <a:xfrm>
          <a:off x="3428451" y="2075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Dirección</a:t>
          </a:r>
          <a:endParaRPr lang="en-GB" sz="1200" kern="1200" dirty="0"/>
        </a:p>
      </dsp:txBody>
      <dsp:txXfrm>
        <a:off x="3428451" y="2075"/>
        <a:ext cx="1155543" cy="598289"/>
      </dsp:txXfrm>
    </dsp:sp>
    <dsp:sp modelId="{F9BA1CD3-80FE-4B64-B07A-0D8928833F88}">
      <dsp:nvSpPr>
        <dsp:cNvPr id="0" name=""/>
        <dsp:cNvSpPr/>
      </dsp:nvSpPr>
      <dsp:spPr>
        <a:xfrm>
          <a:off x="3659559" y="467411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21</a:t>
          </a:r>
          <a:endParaRPr lang="en-GB" sz="1300" kern="1200" dirty="0"/>
        </a:p>
      </dsp:txBody>
      <dsp:txXfrm>
        <a:off x="3659559" y="467411"/>
        <a:ext cx="1039988" cy="199429"/>
      </dsp:txXfrm>
    </dsp:sp>
    <dsp:sp modelId="{C38FFDBA-9925-4EC2-8E53-E7F202862C13}">
      <dsp:nvSpPr>
        <dsp:cNvPr id="0" name=""/>
        <dsp:cNvSpPr/>
      </dsp:nvSpPr>
      <dsp:spPr>
        <a:xfrm>
          <a:off x="2653301" y="2863891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Subdirección de </a:t>
          </a:r>
          <a:r>
            <a:rPr lang="en-US" sz="1200" kern="1200" dirty="0" err="1"/>
            <a:t>Contabilidad</a:t>
          </a:r>
          <a:r>
            <a:rPr lang="en-US" sz="1200" kern="1200" dirty="0"/>
            <a:t> y </a:t>
          </a:r>
          <a:r>
            <a:rPr lang="en-US" sz="1200" kern="1200" dirty="0" err="1"/>
            <a:t>Finanzas</a:t>
          </a:r>
          <a:endParaRPr lang="en-GB" sz="1200" kern="1200" dirty="0"/>
        </a:p>
      </dsp:txBody>
      <dsp:txXfrm>
        <a:off x="2653301" y="2863891"/>
        <a:ext cx="1155543" cy="598289"/>
      </dsp:txXfrm>
    </dsp:sp>
    <dsp:sp modelId="{54AF7B57-992A-4D92-81BC-ECC40F2CEAD6}">
      <dsp:nvSpPr>
        <dsp:cNvPr id="0" name=""/>
        <dsp:cNvSpPr/>
      </dsp:nvSpPr>
      <dsp:spPr>
        <a:xfrm>
          <a:off x="2884410" y="3329227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  <a:endParaRPr lang="en-GB" sz="1300" kern="1200" dirty="0"/>
        </a:p>
      </dsp:txBody>
      <dsp:txXfrm>
        <a:off x="2884410" y="3329227"/>
        <a:ext cx="1039988" cy="199429"/>
      </dsp:txXfrm>
    </dsp:sp>
    <dsp:sp modelId="{994715DD-A20C-4303-A0C9-76D4E0F859DD}">
      <dsp:nvSpPr>
        <dsp:cNvPr id="0" name=""/>
        <dsp:cNvSpPr/>
      </dsp:nvSpPr>
      <dsp:spPr>
        <a:xfrm>
          <a:off x="4203600" y="2863891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Subdirección </a:t>
          </a:r>
          <a:r>
            <a:rPr lang="en-US" sz="1200" kern="1200" dirty="0" err="1"/>
            <a:t>Comercial</a:t>
          </a:r>
          <a:endParaRPr lang="en-GB" sz="1200" kern="1200" dirty="0"/>
        </a:p>
      </dsp:txBody>
      <dsp:txXfrm>
        <a:off x="4203600" y="2863891"/>
        <a:ext cx="1155543" cy="598289"/>
      </dsp:txXfrm>
    </dsp:sp>
    <dsp:sp modelId="{CDD055BB-6BE1-45F3-86CA-B27D4417A3F2}">
      <dsp:nvSpPr>
        <dsp:cNvPr id="0" name=""/>
        <dsp:cNvSpPr/>
      </dsp:nvSpPr>
      <dsp:spPr>
        <a:xfrm>
          <a:off x="4434709" y="3329227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  <a:endParaRPr lang="en-GB" sz="1300" kern="1200" dirty="0"/>
        </a:p>
      </dsp:txBody>
      <dsp:txXfrm>
        <a:off x="4434709" y="3329227"/>
        <a:ext cx="1039988" cy="199429"/>
      </dsp:txXfrm>
    </dsp:sp>
    <dsp:sp modelId="{3E588E26-94BD-416E-86F9-139CF4830C66}">
      <dsp:nvSpPr>
        <dsp:cNvPr id="0" name=""/>
        <dsp:cNvSpPr/>
      </dsp:nvSpPr>
      <dsp:spPr>
        <a:xfrm>
          <a:off x="2653301" y="3807858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Subdirección de </a:t>
          </a:r>
          <a:r>
            <a:rPr lang="en-US" sz="1200" kern="1200" dirty="0" err="1"/>
            <a:t>Aseguramiento</a:t>
          </a:r>
          <a:r>
            <a:rPr lang="en-US" sz="1200" kern="1200" dirty="0"/>
            <a:t> y </a:t>
          </a:r>
          <a:r>
            <a:rPr lang="en-US" sz="1200" kern="1200" dirty="0" err="1"/>
            <a:t>Transporte</a:t>
          </a:r>
          <a:endParaRPr lang="en-GB" sz="1200" kern="1200" dirty="0"/>
        </a:p>
      </dsp:txBody>
      <dsp:txXfrm>
        <a:off x="2653301" y="3807858"/>
        <a:ext cx="1155543" cy="598289"/>
      </dsp:txXfrm>
    </dsp:sp>
    <dsp:sp modelId="{CFDC26E2-5494-4AE9-8D05-D3F0CAF5FE0A}">
      <dsp:nvSpPr>
        <dsp:cNvPr id="0" name=""/>
        <dsp:cNvSpPr/>
      </dsp:nvSpPr>
      <dsp:spPr>
        <a:xfrm>
          <a:off x="2884410" y="4273194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36</a:t>
          </a:r>
          <a:endParaRPr lang="en-GB" sz="1300" kern="1200" dirty="0"/>
        </a:p>
      </dsp:txBody>
      <dsp:txXfrm>
        <a:off x="2884410" y="4273194"/>
        <a:ext cx="1039988" cy="199429"/>
      </dsp:txXfrm>
    </dsp:sp>
    <dsp:sp modelId="{B48745DF-F17C-417D-97AD-510C743E4F0E}">
      <dsp:nvSpPr>
        <dsp:cNvPr id="0" name=""/>
        <dsp:cNvSpPr/>
      </dsp:nvSpPr>
      <dsp:spPr>
        <a:xfrm>
          <a:off x="4203600" y="3807858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Subdirección de Capital Humano</a:t>
          </a:r>
          <a:endParaRPr lang="en-GB" sz="1200" kern="1200" dirty="0"/>
        </a:p>
      </dsp:txBody>
      <dsp:txXfrm>
        <a:off x="4203600" y="3807858"/>
        <a:ext cx="1155543" cy="598289"/>
      </dsp:txXfrm>
    </dsp:sp>
    <dsp:sp modelId="{D6D89577-0AC5-48A5-AF01-559541E9372E}">
      <dsp:nvSpPr>
        <dsp:cNvPr id="0" name=""/>
        <dsp:cNvSpPr/>
      </dsp:nvSpPr>
      <dsp:spPr>
        <a:xfrm>
          <a:off x="4434709" y="4273194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  <a:endParaRPr lang="en-GB" sz="1300" kern="1200" dirty="0"/>
        </a:p>
      </dsp:txBody>
      <dsp:txXfrm>
        <a:off x="4434709" y="4273194"/>
        <a:ext cx="1039988" cy="199429"/>
      </dsp:txXfrm>
    </dsp:sp>
    <dsp:sp modelId="{CB48E3A7-C5AE-472B-BA30-0A1D8C8F7E7C}">
      <dsp:nvSpPr>
        <dsp:cNvPr id="0" name=""/>
        <dsp:cNvSpPr/>
      </dsp:nvSpPr>
      <dsp:spPr>
        <a:xfrm>
          <a:off x="2653301" y="4751825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653301" y="4751825"/>
        <a:ext cx="1155543" cy="598289"/>
      </dsp:txXfrm>
    </dsp:sp>
    <dsp:sp modelId="{C9EBE01A-0162-4CB1-A4EC-08FBDEB611CE}">
      <dsp:nvSpPr>
        <dsp:cNvPr id="0" name=""/>
        <dsp:cNvSpPr/>
      </dsp:nvSpPr>
      <dsp:spPr>
        <a:xfrm>
          <a:off x="2884410" y="5217161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884410" y="5217161"/>
        <a:ext cx="1039988" cy="199429"/>
      </dsp:txXfrm>
    </dsp:sp>
    <dsp:sp modelId="{7C7BAF1D-A129-4004-9F95-9F2CDAC88000}">
      <dsp:nvSpPr>
        <dsp:cNvPr id="0" name=""/>
        <dsp:cNvSpPr/>
      </dsp:nvSpPr>
      <dsp:spPr>
        <a:xfrm>
          <a:off x="2653301" y="946042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653301" y="946042"/>
        <a:ext cx="1155543" cy="598289"/>
      </dsp:txXfrm>
    </dsp:sp>
    <dsp:sp modelId="{B30309BA-4465-487A-9664-C1A72DA3E7D5}">
      <dsp:nvSpPr>
        <dsp:cNvPr id="0" name=""/>
        <dsp:cNvSpPr/>
      </dsp:nvSpPr>
      <dsp:spPr>
        <a:xfrm>
          <a:off x="2884410" y="1411378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884410" y="1411378"/>
        <a:ext cx="1039988" cy="199429"/>
      </dsp:txXfrm>
    </dsp:sp>
    <dsp:sp modelId="{330E928C-A667-47CE-AFD6-A00DE0104115}">
      <dsp:nvSpPr>
        <dsp:cNvPr id="0" name=""/>
        <dsp:cNvSpPr/>
      </dsp:nvSpPr>
      <dsp:spPr>
        <a:xfrm>
          <a:off x="4203600" y="946042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203600" y="946042"/>
        <a:ext cx="1155543" cy="598289"/>
      </dsp:txXfrm>
    </dsp:sp>
    <dsp:sp modelId="{6B5F818D-6B28-4F2B-9CDC-6E1A47400B2D}">
      <dsp:nvSpPr>
        <dsp:cNvPr id="0" name=""/>
        <dsp:cNvSpPr/>
      </dsp:nvSpPr>
      <dsp:spPr>
        <a:xfrm>
          <a:off x="4434709" y="1411378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434709" y="1411378"/>
        <a:ext cx="1039988" cy="199429"/>
      </dsp:txXfrm>
    </dsp:sp>
    <dsp:sp modelId="{99D627C4-6411-4C94-A418-C6FD66E7A876}">
      <dsp:nvSpPr>
        <dsp:cNvPr id="0" name=""/>
        <dsp:cNvSpPr/>
      </dsp:nvSpPr>
      <dsp:spPr>
        <a:xfrm>
          <a:off x="2653301" y="1890009"/>
          <a:ext cx="1155543" cy="598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653301" y="1890009"/>
        <a:ext cx="1155543" cy="598289"/>
      </dsp:txXfrm>
    </dsp:sp>
    <dsp:sp modelId="{5E364676-B2FC-4DE8-A2A8-5481E4ACBBE4}">
      <dsp:nvSpPr>
        <dsp:cNvPr id="0" name=""/>
        <dsp:cNvSpPr/>
      </dsp:nvSpPr>
      <dsp:spPr>
        <a:xfrm>
          <a:off x="2884410" y="2355345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884410" y="2355345"/>
        <a:ext cx="1039988" cy="199429"/>
      </dsp:txXfrm>
    </dsp:sp>
    <dsp:sp modelId="{7F8A8C20-52FA-43B9-B6CA-D2317C225B96}">
      <dsp:nvSpPr>
        <dsp:cNvPr id="0" name=""/>
        <dsp:cNvSpPr/>
      </dsp:nvSpPr>
      <dsp:spPr>
        <a:xfrm>
          <a:off x="4203600" y="1890009"/>
          <a:ext cx="1155543" cy="6581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84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203600" y="1890009"/>
        <a:ext cx="1155543" cy="658117"/>
      </dsp:txXfrm>
    </dsp:sp>
    <dsp:sp modelId="{35292163-7993-45F8-A841-5C3D10853B79}">
      <dsp:nvSpPr>
        <dsp:cNvPr id="0" name=""/>
        <dsp:cNvSpPr/>
      </dsp:nvSpPr>
      <dsp:spPr>
        <a:xfrm>
          <a:off x="4434709" y="2385260"/>
          <a:ext cx="1039988" cy="19942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434709" y="2385260"/>
        <a:ext cx="1039988" cy="199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2A612-B83E-4FF4-85C8-227A4CEAE0D1}">
      <dsp:nvSpPr>
        <dsp:cNvPr id="0" name=""/>
        <dsp:cNvSpPr/>
      </dsp:nvSpPr>
      <dsp:spPr>
        <a:xfrm>
          <a:off x="5256065" y="1906787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4360486" y="353546"/>
              </a:lnTo>
              <a:lnTo>
                <a:pt x="4360486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AB49-DFB1-4BD2-A710-AE367913D07D}">
      <dsp:nvSpPr>
        <dsp:cNvPr id="0" name=""/>
        <dsp:cNvSpPr/>
      </dsp:nvSpPr>
      <dsp:spPr>
        <a:xfrm>
          <a:off x="5256065" y="1906787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2180243" y="353546"/>
              </a:lnTo>
              <a:lnTo>
                <a:pt x="2180243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9E47-5ED9-441C-ABBC-303CD35B2529}">
      <dsp:nvSpPr>
        <dsp:cNvPr id="0" name=""/>
        <dsp:cNvSpPr/>
      </dsp:nvSpPr>
      <dsp:spPr>
        <a:xfrm>
          <a:off x="5256065" y="3558321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4360486" y="353546"/>
              </a:lnTo>
              <a:lnTo>
                <a:pt x="4360486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470B9-BE60-492A-8995-81519C15C344}">
      <dsp:nvSpPr>
        <dsp:cNvPr id="0" name=""/>
        <dsp:cNvSpPr/>
      </dsp:nvSpPr>
      <dsp:spPr>
        <a:xfrm>
          <a:off x="5256065" y="3558321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46"/>
              </a:lnTo>
              <a:lnTo>
                <a:pt x="2180243" y="353546"/>
              </a:lnTo>
              <a:lnTo>
                <a:pt x="2180243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456E5-5389-4EB8-9592-2D0A6D3D5AFF}">
      <dsp:nvSpPr>
        <dsp:cNvPr id="0" name=""/>
        <dsp:cNvSpPr/>
      </dsp:nvSpPr>
      <dsp:spPr>
        <a:xfrm>
          <a:off x="5210345" y="3558321"/>
          <a:ext cx="91440" cy="51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6824-2911-44CB-87D5-4C0E7D0708B0}">
      <dsp:nvSpPr>
        <dsp:cNvPr id="0" name=""/>
        <dsp:cNvSpPr/>
      </dsp:nvSpPr>
      <dsp:spPr>
        <a:xfrm>
          <a:off x="3075821" y="3558321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2180243" y="0"/>
              </a:moveTo>
              <a:lnTo>
                <a:pt x="2180243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52B5-82EA-4331-A708-F44DB222CAE6}">
      <dsp:nvSpPr>
        <dsp:cNvPr id="0" name=""/>
        <dsp:cNvSpPr/>
      </dsp:nvSpPr>
      <dsp:spPr>
        <a:xfrm>
          <a:off x="895578" y="3558321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4360486" y="0"/>
              </a:moveTo>
              <a:lnTo>
                <a:pt x="4360486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3D443-854C-4211-B8B8-7D42BFA4064B}">
      <dsp:nvSpPr>
        <dsp:cNvPr id="0" name=""/>
        <dsp:cNvSpPr/>
      </dsp:nvSpPr>
      <dsp:spPr>
        <a:xfrm>
          <a:off x="5210345" y="1906787"/>
          <a:ext cx="91440" cy="51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6A8ED-7E97-4AD7-B5B5-401B94B43CE7}">
      <dsp:nvSpPr>
        <dsp:cNvPr id="0" name=""/>
        <dsp:cNvSpPr/>
      </dsp:nvSpPr>
      <dsp:spPr>
        <a:xfrm>
          <a:off x="3075821" y="1906787"/>
          <a:ext cx="2180243" cy="518798"/>
        </a:xfrm>
        <a:custGeom>
          <a:avLst/>
          <a:gdLst/>
          <a:ahLst/>
          <a:cxnLst/>
          <a:rect l="0" t="0" r="0" b="0"/>
          <a:pathLst>
            <a:path>
              <a:moveTo>
                <a:pt x="2180243" y="0"/>
              </a:moveTo>
              <a:lnTo>
                <a:pt x="2180243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70D81-B1EC-48C2-80DA-FC64B27FD4CE}">
      <dsp:nvSpPr>
        <dsp:cNvPr id="0" name=""/>
        <dsp:cNvSpPr/>
      </dsp:nvSpPr>
      <dsp:spPr>
        <a:xfrm>
          <a:off x="895578" y="1906787"/>
          <a:ext cx="4360486" cy="518798"/>
        </a:xfrm>
        <a:custGeom>
          <a:avLst/>
          <a:gdLst/>
          <a:ahLst/>
          <a:cxnLst/>
          <a:rect l="0" t="0" r="0" b="0"/>
          <a:pathLst>
            <a:path>
              <a:moveTo>
                <a:pt x="4360486" y="0"/>
              </a:moveTo>
              <a:lnTo>
                <a:pt x="4360486" y="353546"/>
              </a:lnTo>
              <a:lnTo>
                <a:pt x="0" y="353546"/>
              </a:lnTo>
              <a:lnTo>
                <a:pt x="0" y="5187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9AFD7-7802-42EC-B8D4-B726D375211B}">
      <dsp:nvSpPr>
        <dsp:cNvPr id="0" name=""/>
        <dsp:cNvSpPr/>
      </dsp:nvSpPr>
      <dsp:spPr>
        <a:xfrm>
          <a:off x="4364147" y="774051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A7607-94A2-424A-9751-EB1BAA1B97A7}">
      <dsp:nvSpPr>
        <dsp:cNvPr id="0" name=""/>
        <dsp:cNvSpPr/>
      </dsp:nvSpPr>
      <dsp:spPr>
        <a:xfrm>
          <a:off x="4562351" y="962345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Dirección</a:t>
          </a: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(21)</a:t>
          </a:r>
          <a:endParaRPr lang="en-GB" sz="1200" b="0" kern="1200" dirty="0"/>
        </a:p>
      </dsp:txBody>
      <dsp:txXfrm>
        <a:off x="4595528" y="995522"/>
        <a:ext cx="1717481" cy="1066381"/>
      </dsp:txXfrm>
    </dsp:sp>
    <dsp:sp modelId="{5D8FDEDE-AF0C-469C-A83E-8572B0D04FC8}">
      <dsp:nvSpPr>
        <dsp:cNvPr id="0" name=""/>
        <dsp:cNvSpPr/>
      </dsp:nvSpPr>
      <dsp:spPr>
        <a:xfrm>
          <a:off x="3660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4ACC-CB6B-4557-B23F-61523E900E63}">
      <dsp:nvSpPr>
        <dsp:cNvPr id="0" name=""/>
        <dsp:cNvSpPr/>
      </dsp:nvSpPr>
      <dsp:spPr>
        <a:xfrm>
          <a:off x="201864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</a:t>
          </a:r>
          <a:r>
            <a:rPr lang="en-US" sz="1300" b="1" kern="1200" dirty="0" err="1"/>
            <a:t>Comercial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(10)</a:t>
          </a:r>
          <a:endParaRPr lang="en-GB" sz="1100" b="1" kern="1200" dirty="0"/>
        </a:p>
      </dsp:txBody>
      <dsp:txXfrm>
        <a:off x="235041" y="2647056"/>
        <a:ext cx="1717481" cy="1066381"/>
      </dsp:txXfrm>
    </dsp:sp>
    <dsp:sp modelId="{5EA5F989-6C6C-442E-9551-DA7E5338038B}">
      <dsp:nvSpPr>
        <dsp:cNvPr id="0" name=""/>
        <dsp:cNvSpPr/>
      </dsp:nvSpPr>
      <dsp:spPr>
        <a:xfrm>
          <a:off x="2183904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20FB5-2C57-424C-9A18-F77498DBB2BB}">
      <dsp:nvSpPr>
        <dsp:cNvPr id="0" name=""/>
        <dsp:cNvSpPr/>
      </dsp:nvSpPr>
      <dsp:spPr>
        <a:xfrm>
          <a:off x="2382107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de </a:t>
          </a:r>
          <a:r>
            <a:rPr lang="en-US" sz="1300" b="1" kern="1200" dirty="0" err="1"/>
            <a:t>Contabilidad</a:t>
          </a:r>
          <a:r>
            <a:rPr lang="en-US" sz="1300" b="1" kern="1200" dirty="0"/>
            <a:t> y </a:t>
          </a:r>
          <a:r>
            <a:rPr lang="en-US" sz="1300" b="1" kern="1200" dirty="0" err="1"/>
            <a:t>Finanzas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(10)</a:t>
          </a:r>
          <a:endParaRPr lang="en-GB" sz="1100" b="1" kern="1200" dirty="0"/>
        </a:p>
      </dsp:txBody>
      <dsp:txXfrm>
        <a:off x="2415284" y="2647056"/>
        <a:ext cx="1717481" cy="1066381"/>
      </dsp:txXfrm>
    </dsp:sp>
    <dsp:sp modelId="{01CBEC25-0B12-4F77-A73C-C73E697F3D93}">
      <dsp:nvSpPr>
        <dsp:cNvPr id="0" name=""/>
        <dsp:cNvSpPr/>
      </dsp:nvSpPr>
      <dsp:spPr>
        <a:xfrm>
          <a:off x="4364147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3FCAF-12B4-4DBF-9567-6247CF1418F3}">
      <dsp:nvSpPr>
        <dsp:cNvPr id="0" name=""/>
        <dsp:cNvSpPr/>
      </dsp:nvSpPr>
      <dsp:spPr>
        <a:xfrm>
          <a:off x="4562351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Departamento</a:t>
          </a:r>
          <a:r>
            <a:rPr lang="en-US" sz="1600" b="1" kern="1200" dirty="0"/>
            <a:t> de tiendas</a:t>
          </a:r>
        </a:p>
      </dsp:txBody>
      <dsp:txXfrm>
        <a:off x="4595528" y="2647056"/>
        <a:ext cx="1717481" cy="1066381"/>
      </dsp:txXfrm>
    </dsp:sp>
    <dsp:sp modelId="{189B8E72-9953-4098-8221-3935CAF3BBAC}">
      <dsp:nvSpPr>
        <dsp:cNvPr id="0" name=""/>
        <dsp:cNvSpPr/>
      </dsp:nvSpPr>
      <dsp:spPr>
        <a:xfrm>
          <a:off x="3660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91365-751B-4436-81E0-DC94FA55BEB9}">
      <dsp:nvSpPr>
        <dsp:cNvPr id="0" name=""/>
        <dsp:cNvSpPr/>
      </dsp:nvSpPr>
      <dsp:spPr>
        <a:xfrm>
          <a:off x="201864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Hotelero</a:t>
          </a:r>
          <a:r>
            <a:rPr lang="en-US" sz="1300" b="1" kern="1200" dirty="0"/>
            <a:t> Habana Libre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(98)</a:t>
          </a:r>
          <a:endParaRPr lang="en-GB" sz="1100" b="1" kern="1200" dirty="0"/>
        </a:p>
      </dsp:txBody>
      <dsp:txXfrm>
        <a:off x="235041" y="4298590"/>
        <a:ext cx="1717481" cy="1066381"/>
      </dsp:txXfrm>
    </dsp:sp>
    <dsp:sp modelId="{CE393703-CA4F-4A82-B678-0DCF8B0834E0}">
      <dsp:nvSpPr>
        <dsp:cNvPr id="0" name=""/>
        <dsp:cNvSpPr/>
      </dsp:nvSpPr>
      <dsp:spPr>
        <a:xfrm>
          <a:off x="2183904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26E6-7552-4B5E-B7C2-4F22AC233403}">
      <dsp:nvSpPr>
        <dsp:cNvPr id="0" name=""/>
        <dsp:cNvSpPr/>
      </dsp:nvSpPr>
      <dsp:spPr>
        <a:xfrm>
          <a:off x="2382107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Hotelero</a:t>
          </a:r>
          <a:r>
            <a:rPr lang="en-US" sz="1300" b="1" kern="1200" dirty="0"/>
            <a:t> Vedado Este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(47)</a:t>
          </a:r>
          <a:endParaRPr lang="en-GB" sz="1100" b="1" kern="1200" dirty="0"/>
        </a:p>
      </dsp:txBody>
      <dsp:txXfrm>
        <a:off x="2415284" y="4298590"/>
        <a:ext cx="1717481" cy="1066381"/>
      </dsp:txXfrm>
    </dsp:sp>
    <dsp:sp modelId="{D028B385-838D-412E-8976-AB0AF3812F04}">
      <dsp:nvSpPr>
        <dsp:cNvPr id="0" name=""/>
        <dsp:cNvSpPr/>
      </dsp:nvSpPr>
      <dsp:spPr>
        <a:xfrm>
          <a:off x="4364147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EDF7-2FA0-49B5-89AE-928EBC05E2CF}">
      <dsp:nvSpPr>
        <dsp:cNvPr id="0" name=""/>
        <dsp:cNvSpPr/>
      </dsp:nvSpPr>
      <dsp:spPr>
        <a:xfrm>
          <a:off x="4562351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Hotelero</a:t>
          </a:r>
          <a:r>
            <a:rPr lang="en-US" sz="1300" b="1" kern="1200" dirty="0"/>
            <a:t> Vedado Oeste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(73)</a:t>
          </a:r>
          <a:endParaRPr lang="en-GB" sz="1100" b="1" kern="1200" dirty="0"/>
        </a:p>
      </dsp:txBody>
      <dsp:txXfrm>
        <a:off x="4595528" y="4298590"/>
        <a:ext cx="1717481" cy="1066381"/>
      </dsp:txXfrm>
    </dsp:sp>
    <dsp:sp modelId="{1415D355-5798-46D2-B432-4954C0D4776F}">
      <dsp:nvSpPr>
        <dsp:cNvPr id="0" name=""/>
        <dsp:cNvSpPr/>
      </dsp:nvSpPr>
      <dsp:spPr>
        <a:xfrm>
          <a:off x="6544390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2923-DF8E-4297-963E-CE9F5614E0F9}">
      <dsp:nvSpPr>
        <dsp:cNvPr id="0" name=""/>
        <dsp:cNvSpPr/>
      </dsp:nvSpPr>
      <dsp:spPr>
        <a:xfrm>
          <a:off x="6742594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Extrahotelero</a:t>
          </a:r>
          <a:r>
            <a:rPr lang="en-US" sz="1300" b="1" kern="1200" dirty="0"/>
            <a:t> </a:t>
          </a:r>
          <a:r>
            <a:rPr lang="en-US" sz="1300" b="1" kern="1200" dirty="0" err="1"/>
            <a:t>Legendario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(48)</a:t>
          </a:r>
          <a:endParaRPr lang="en-GB" sz="1100" b="1" kern="1200" dirty="0"/>
        </a:p>
      </dsp:txBody>
      <dsp:txXfrm>
        <a:off x="6775771" y="4298590"/>
        <a:ext cx="1717481" cy="1066381"/>
      </dsp:txXfrm>
    </dsp:sp>
    <dsp:sp modelId="{BA431833-7923-4924-B9E7-E9A1FA06F50B}">
      <dsp:nvSpPr>
        <dsp:cNvPr id="0" name=""/>
        <dsp:cNvSpPr/>
      </dsp:nvSpPr>
      <dsp:spPr>
        <a:xfrm>
          <a:off x="8724633" y="4077120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7662D-20E8-46DF-A3AA-53BC9F1F96FD}">
      <dsp:nvSpPr>
        <dsp:cNvPr id="0" name=""/>
        <dsp:cNvSpPr/>
      </dsp:nvSpPr>
      <dsp:spPr>
        <a:xfrm>
          <a:off x="8922837" y="4265413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Departamento</a:t>
          </a:r>
          <a:r>
            <a:rPr lang="en-US" sz="1300" b="1" kern="1200" dirty="0"/>
            <a:t> de Tiendas </a:t>
          </a:r>
          <a:r>
            <a:rPr lang="en-US" sz="1300" b="1" kern="1200" dirty="0" err="1"/>
            <a:t>Extrahotelero</a:t>
          </a:r>
          <a:r>
            <a:rPr lang="en-US" sz="1300" b="1" kern="1200" dirty="0"/>
            <a:t> Amazona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(63)</a:t>
          </a:r>
          <a:endParaRPr lang="en-GB" sz="1100" b="1" kern="1200" dirty="0"/>
        </a:p>
      </dsp:txBody>
      <dsp:txXfrm>
        <a:off x="8956014" y="4298590"/>
        <a:ext cx="1717481" cy="1066381"/>
      </dsp:txXfrm>
    </dsp:sp>
    <dsp:sp modelId="{237C2E5B-D97C-4C00-9252-82F09F7CA2CF}">
      <dsp:nvSpPr>
        <dsp:cNvPr id="0" name=""/>
        <dsp:cNvSpPr/>
      </dsp:nvSpPr>
      <dsp:spPr>
        <a:xfrm>
          <a:off x="6544390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2553-F686-4781-88E2-A611F6EA6466}">
      <dsp:nvSpPr>
        <dsp:cNvPr id="0" name=""/>
        <dsp:cNvSpPr/>
      </dsp:nvSpPr>
      <dsp:spPr>
        <a:xfrm>
          <a:off x="6742594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de </a:t>
          </a:r>
          <a:r>
            <a:rPr lang="en-US" sz="1300" b="1" kern="1200" dirty="0" err="1"/>
            <a:t>Aseguramiento</a:t>
          </a:r>
          <a:r>
            <a:rPr lang="en-US" sz="1300" b="1" kern="1200" dirty="0"/>
            <a:t> y </a:t>
          </a:r>
          <a:r>
            <a:rPr lang="en-US" sz="1300" b="1" kern="1200" dirty="0" err="1"/>
            <a:t>Transporte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(36)</a:t>
          </a:r>
          <a:endParaRPr lang="en-GB" sz="1100" b="1" kern="1200" dirty="0"/>
        </a:p>
      </dsp:txBody>
      <dsp:txXfrm>
        <a:off x="6775771" y="2647056"/>
        <a:ext cx="1717481" cy="1066381"/>
      </dsp:txXfrm>
    </dsp:sp>
    <dsp:sp modelId="{FD4402F9-F347-4CC7-BD3D-894CA81BBC2C}">
      <dsp:nvSpPr>
        <dsp:cNvPr id="0" name=""/>
        <dsp:cNvSpPr/>
      </dsp:nvSpPr>
      <dsp:spPr>
        <a:xfrm>
          <a:off x="8724633" y="2425585"/>
          <a:ext cx="1783835" cy="1132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89ED-D54E-4874-A36E-5891EC856A66}">
      <dsp:nvSpPr>
        <dsp:cNvPr id="0" name=""/>
        <dsp:cNvSpPr/>
      </dsp:nvSpPr>
      <dsp:spPr>
        <a:xfrm>
          <a:off x="8922837" y="2613879"/>
          <a:ext cx="1783835" cy="1132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Subdirección de Capital Humano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(4)</a:t>
          </a:r>
          <a:endParaRPr lang="en-GB" sz="1100" b="1" kern="1200" dirty="0"/>
        </a:p>
      </dsp:txBody>
      <dsp:txXfrm>
        <a:off x="8956014" y="2647056"/>
        <a:ext cx="1717481" cy="1066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2A612-B83E-4FF4-85C8-227A4CEAE0D1}">
      <dsp:nvSpPr>
        <dsp:cNvPr id="0" name=""/>
        <dsp:cNvSpPr/>
      </dsp:nvSpPr>
      <dsp:spPr>
        <a:xfrm>
          <a:off x="5215040" y="2324102"/>
          <a:ext cx="4480563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4480563" y="290625"/>
              </a:lnTo>
              <a:lnTo>
                <a:pt x="4480563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41D73-9ECA-4C38-8609-5706398886C7}">
      <dsp:nvSpPr>
        <dsp:cNvPr id="0" name=""/>
        <dsp:cNvSpPr/>
      </dsp:nvSpPr>
      <dsp:spPr>
        <a:xfrm>
          <a:off x="5215040" y="2324102"/>
          <a:ext cx="2688338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2688338" y="290625"/>
              </a:lnTo>
              <a:lnTo>
                <a:pt x="2688338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AB49-DFB1-4BD2-A710-AE367913D07D}">
      <dsp:nvSpPr>
        <dsp:cNvPr id="0" name=""/>
        <dsp:cNvSpPr/>
      </dsp:nvSpPr>
      <dsp:spPr>
        <a:xfrm>
          <a:off x="5215040" y="2324102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896112" y="290625"/>
              </a:lnTo>
              <a:lnTo>
                <a:pt x="896112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A6824-2911-44CB-87D5-4C0E7D0708B0}">
      <dsp:nvSpPr>
        <dsp:cNvPr id="0" name=""/>
        <dsp:cNvSpPr/>
      </dsp:nvSpPr>
      <dsp:spPr>
        <a:xfrm>
          <a:off x="4318927" y="3681713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25"/>
              </a:lnTo>
              <a:lnTo>
                <a:pt x="896112" y="290625"/>
              </a:lnTo>
              <a:lnTo>
                <a:pt x="896112" y="4264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52B5-82EA-4331-A708-F44DB222CAE6}">
      <dsp:nvSpPr>
        <dsp:cNvPr id="0" name=""/>
        <dsp:cNvSpPr/>
      </dsp:nvSpPr>
      <dsp:spPr>
        <a:xfrm>
          <a:off x="3422814" y="3681713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896112" y="0"/>
              </a:moveTo>
              <a:lnTo>
                <a:pt x="896112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3D443-854C-4211-B8B8-7D42BFA4064B}">
      <dsp:nvSpPr>
        <dsp:cNvPr id="0" name=""/>
        <dsp:cNvSpPr/>
      </dsp:nvSpPr>
      <dsp:spPr>
        <a:xfrm>
          <a:off x="4318927" y="2324102"/>
          <a:ext cx="896112" cy="426468"/>
        </a:xfrm>
        <a:custGeom>
          <a:avLst/>
          <a:gdLst/>
          <a:ahLst/>
          <a:cxnLst/>
          <a:rect l="0" t="0" r="0" b="0"/>
          <a:pathLst>
            <a:path>
              <a:moveTo>
                <a:pt x="896112" y="0"/>
              </a:moveTo>
              <a:lnTo>
                <a:pt x="896112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6A8ED-7E97-4AD7-B5B5-401B94B43CE7}">
      <dsp:nvSpPr>
        <dsp:cNvPr id="0" name=""/>
        <dsp:cNvSpPr/>
      </dsp:nvSpPr>
      <dsp:spPr>
        <a:xfrm>
          <a:off x="2526701" y="2324102"/>
          <a:ext cx="2688338" cy="426468"/>
        </a:xfrm>
        <a:custGeom>
          <a:avLst/>
          <a:gdLst/>
          <a:ahLst/>
          <a:cxnLst/>
          <a:rect l="0" t="0" r="0" b="0"/>
          <a:pathLst>
            <a:path>
              <a:moveTo>
                <a:pt x="2688338" y="0"/>
              </a:moveTo>
              <a:lnTo>
                <a:pt x="2688338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70D81-B1EC-48C2-80DA-FC64B27FD4CE}">
      <dsp:nvSpPr>
        <dsp:cNvPr id="0" name=""/>
        <dsp:cNvSpPr/>
      </dsp:nvSpPr>
      <dsp:spPr>
        <a:xfrm>
          <a:off x="734476" y="2324102"/>
          <a:ext cx="4480563" cy="426468"/>
        </a:xfrm>
        <a:custGeom>
          <a:avLst/>
          <a:gdLst/>
          <a:ahLst/>
          <a:cxnLst/>
          <a:rect l="0" t="0" r="0" b="0"/>
          <a:pathLst>
            <a:path>
              <a:moveTo>
                <a:pt x="4480563" y="0"/>
              </a:moveTo>
              <a:lnTo>
                <a:pt x="4480563" y="290625"/>
              </a:lnTo>
              <a:lnTo>
                <a:pt x="0" y="290625"/>
              </a:lnTo>
              <a:lnTo>
                <a:pt x="0" y="42646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9AFD7-7802-42EC-B8D4-B726D375211B}">
      <dsp:nvSpPr>
        <dsp:cNvPr id="0" name=""/>
        <dsp:cNvSpPr/>
      </dsp:nvSpPr>
      <dsp:spPr>
        <a:xfrm>
          <a:off x="4481857" y="1392959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A7607-94A2-424A-9751-EB1BAA1B97A7}">
      <dsp:nvSpPr>
        <dsp:cNvPr id="0" name=""/>
        <dsp:cNvSpPr/>
      </dsp:nvSpPr>
      <dsp:spPr>
        <a:xfrm>
          <a:off x="4644786" y="1547742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Dirección</a:t>
          </a: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(1)</a:t>
          </a:r>
          <a:endParaRPr lang="en-GB" sz="1200" b="0" kern="1200" dirty="0"/>
        </a:p>
      </dsp:txBody>
      <dsp:txXfrm>
        <a:off x="4672058" y="1575014"/>
        <a:ext cx="1411822" cy="876598"/>
      </dsp:txXfrm>
    </dsp:sp>
    <dsp:sp modelId="{5D8FDEDE-AF0C-469C-A83E-8572B0D04FC8}">
      <dsp:nvSpPr>
        <dsp:cNvPr id="0" name=""/>
        <dsp:cNvSpPr/>
      </dsp:nvSpPr>
      <dsp:spPr>
        <a:xfrm>
          <a:off x="1293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4ACC-CB6B-4557-B23F-61523E900E63}">
      <dsp:nvSpPr>
        <dsp:cNvPr id="0" name=""/>
        <dsp:cNvSpPr/>
      </dsp:nvSpPr>
      <dsp:spPr>
        <a:xfrm>
          <a:off x="164222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Economía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(10)</a:t>
          </a:r>
          <a:endParaRPr lang="en-GB" sz="1100" b="1" kern="1200" dirty="0"/>
        </a:p>
      </dsp:txBody>
      <dsp:txXfrm>
        <a:off x="191494" y="2932625"/>
        <a:ext cx="1411822" cy="876598"/>
      </dsp:txXfrm>
    </dsp:sp>
    <dsp:sp modelId="{5EA5F989-6C6C-442E-9551-DA7E5338038B}">
      <dsp:nvSpPr>
        <dsp:cNvPr id="0" name=""/>
        <dsp:cNvSpPr/>
      </dsp:nvSpPr>
      <dsp:spPr>
        <a:xfrm>
          <a:off x="1793518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20FB5-2C57-424C-9A18-F77498DBB2BB}">
      <dsp:nvSpPr>
        <dsp:cNvPr id="0" name=""/>
        <dsp:cNvSpPr/>
      </dsp:nvSpPr>
      <dsp:spPr>
        <a:xfrm>
          <a:off x="1956448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Caja</a:t>
          </a:r>
          <a:r>
            <a:rPr lang="en-US" sz="1300" b="1" kern="1200" dirty="0"/>
            <a:t> Central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(10)</a:t>
          </a:r>
          <a:endParaRPr lang="en-GB" sz="1100" b="1" kern="1200" dirty="0"/>
        </a:p>
      </dsp:txBody>
      <dsp:txXfrm>
        <a:off x="1983720" y="2932625"/>
        <a:ext cx="1411822" cy="876598"/>
      </dsp:txXfrm>
    </dsp:sp>
    <dsp:sp modelId="{01CBEC25-0B12-4F77-A73C-C73E697F3D93}">
      <dsp:nvSpPr>
        <dsp:cNvPr id="0" name=""/>
        <dsp:cNvSpPr/>
      </dsp:nvSpPr>
      <dsp:spPr>
        <a:xfrm>
          <a:off x="3585744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3FCAF-12B4-4DBF-9567-6247CF1418F3}">
      <dsp:nvSpPr>
        <dsp:cNvPr id="0" name=""/>
        <dsp:cNvSpPr/>
      </dsp:nvSpPr>
      <dsp:spPr>
        <a:xfrm>
          <a:off x="3748673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Grupos</a:t>
          </a:r>
          <a:r>
            <a:rPr lang="en-US" sz="1600" b="1" kern="1200" dirty="0"/>
            <a:t> de Tiendas</a:t>
          </a:r>
        </a:p>
      </dsp:txBody>
      <dsp:txXfrm>
        <a:off x="3775945" y="2932625"/>
        <a:ext cx="1411822" cy="876598"/>
      </dsp:txXfrm>
    </dsp:sp>
    <dsp:sp modelId="{189B8E72-9953-4098-8221-3935CAF3BBAC}">
      <dsp:nvSpPr>
        <dsp:cNvPr id="0" name=""/>
        <dsp:cNvSpPr/>
      </dsp:nvSpPr>
      <dsp:spPr>
        <a:xfrm>
          <a:off x="2689631" y="4108181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91365-751B-4436-81E0-DC94FA55BEB9}">
      <dsp:nvSpPr>
        <dsp:cNvPr id="0" name=""/>
        <dsp:cNvSpPr/>
      </dsp:nvSpPr>
      <dsp:spPr>
        <a:xfrm>
          <a:off x="2852561" y="4262964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Grupo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(98)</a:t>
          </a:r>
          <a:endParaRPr lang="en-GB" sz="1100" b="1" kern="1200" dirty="0"/>
        </a:p>
      </dsp:txBody>
      <dsp:txXfrm>
        <a:off x="2879833" y="4290236"/>
        <a:ext cx="1411822" cy="876598"/>
      </dsp:txXfrm>
    </dsp:sp>
    <dsp:sp modelId="{CE393703-CA4F-4A82-B678-0DCF8B0834E0}">
      <dsp:nvSpPr>
        <dsp:cNvPr id="0" name=""/>
        <dsp:cNvSpPr/>
      </dsp:nvSpPr>
      <dsp:spPr>
        <a:xfrm>
          <a:off x="4481857" y="4108181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26E6-7552-4B5E-B7C2-4F22AC233403}">
      <dsp:nvSpPr>
        <dsp:cNvPr id="0" name=""/>
        <dsp:cNvSpPr/>
      </dsp:nvSpPr>
      <dsp:spPr>
        <a:xfrm>
          <a:off x="4644786" y="4262964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Grupo 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(47)</a:t>
          </a:r>
          <a:endParaRPr lang="en-GB" sz="1100" b="1" kern="1200" dirty="0"/>
        </a:p>
      </dsp:txBody>
      <dsp:txXfrm>
        <a:off x="4672058" y="4290236"/>
        <a:ext cx="1411822" cy="876598"/>
      </dsp:txXfrm>
    </dsp:sp>
    <dsp:sp modelId="{237C2E5B-D97C-4C00-9252-82F09F7CA2CF}">
      <dsp:nvSpPr>
        <dsp:cNvPr id="0" name=""/>
        <dsp:cNvSpPr/>
      </dsp:nvSpPr>
      <dsp:spPr>
        <a:xfrm>
          <a:off x="5377969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2553-F686-4781-88E2-A611F6EA6466}">
      <dsp:nvSpPr>
        <dsp:cNvPr id="0" name=""/>
        <dsp:cNvSpPr/>
      </dsp:nvSpPr>
      <dsp:spPr>
        <a:xfrm>
          <a:off x="5540899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Seguridad</a:t>
          </a:r>
          <a:r>
            <a:rPr lang="en-US" sz="1300" b="1" kern="1200" dirty="0"/>
            <a:t> y </a:t>
          </a:r>
          <a:r>
            <a:rPr lang="en-US" sz="1300" b="1" kern="1200" dirty="0" err="1"/>
            <a:t>Protección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(36)</a:t>
          </a:r>
          <a:endParaRPr lang="en-GB" sz="1100" b="1" kern="1200" dirty="0"/>
        </a:p>
      </dsp:txBody>
      <dsp:txXfrm>
        <a:off x="5568171" y="2932625"/>
        <a:ext cx="1411822" cy="876598"/>
      </dsp:txXfrm>
    </dsp:sp>
    <dsp:sp modelId="{6720921E-51B8-4879-BBF6-2EC7FBBEE4EE}">
      <dsp:nvSpPr>
        <dsp:cNvPr id="0" name=""/>
        <dsp:cNvSpPr/>
      </dsp:nvSpPr>
      <dsp:spPr>
        <a:xfrm>
          <a:off x="7170195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56C97-CA25-4B6B-BD7E-B039B0DD3187}">
      <dsp:nvSpPr>
        <dsp:cNvPr id="0" name=""/>
        <dsp:cNvSpPr/>
      </dsp:nvSpPr>
      <dsp:spPr>
        <a:xfrm>
          <a:off x="7333124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Asistente</a:t>
          </a:r>
          <a:r>
            <a:rPr lang="en-US" sz="1200" b="1" kern="1200" dirty="0"/>
            <a:t> </a:t>
          </a:r>
          <a:r>
            <a:rPr lang="en-US" sz="1200" b="1" kern="1200" dirty="0" err="1"/>
            <a:t>Comercial</a:t>
          </a:r>
          <a:br>
            <a:rPr lang="en-US" sz="1200" b="1" kern="1200" dirty="0"/>
          </a:br>
          <a:br>
            <a:rPr lang="en-US" sz="1100" b="1" kern="1200" dirty="0"/>
          </a:br>
          <a:r>
            <a:rPr lang="en-US" sz="1100" b="0" kern="1200" dirty="0" err="1"/>
            <a:t>Aprobada</a:t>
          </a:r>
          <a:r>
            <a:rPr lang="en-US" sz="1100" b="0" kern="1200" dirty="0"/>
            <a:t>: (4)</a:t>
          </a:r>
          <a:endParaRPr lang="en-GB" sz="1100" b="0" kern="1200" dirty="0"/>
        </a:p>
      </dsp:txBody>
      <dsp:txXfrm>
        <a:off x="7360396" y="2932625"/>
        <a:ext cx="1411822" cy="876598"/>
      </dsp:txXfrm>
    </dsp:sp>
    <dsp:sp modelId="{FD4402F9-F347-4CC7-BD3D-894CA81BBC2C}">
      <dsp:nvSpPr>
        <dsp:cNvPr id="0" name=""/>
        <dsp:cNvSpPr/>
      </dsp:nvSpPr>
      <dsp:spPr>
        <a:xfrm>
          <a:off x="8962420" y="2750570"/>
          <a:ext cx="1466366" cy="931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89ED-D54E-4874-A36E-5891EC856A66}">
      <dsp:nvSpPr>
        <dsp:cNvPr id="0" name=""/>
        <dsp:cNvSpPr/>
      </dsp:nvSpPr>
      <dsp:spPr>
        <a:xfrm>
          <a:off x="9125350" y="2905353"/>
          <a:ext cx="1466366" cy="931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Pantry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/>
            <a:t>Aprobada</a:t>
          </a:r>
          <a:r>
            <a:rPr lang="en-US" sz="1100" b="0" kern="1200" dirty="0"/>
            <a:t>: (4)</a:t>
          </a:r>
          <a:endParaRPr lang="en-GB" sz="1100" b="1" kern="1200" dirty="0"/>
        </a:p>
      </dsp:txBody>
      <dsp:txXfrm>
        <a:off x="9152622" y="2932625"/>
        <a:ext cx="1411822" cy="876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D00-9FD1-45BE-AC98-2547519FA2AC}">
      <dsp:nvSpPr>
        <dsp:cNvPr id="0" name=""/>
        <dsp:cNvSpPr/>
      </dsp:nvSpPr>
      <dsp:spPr>
        <a:xfrm>
          <a:off x="1099542" y="1276441"/>
          <a:ext cx="5652471" cy="3071322"/>
        </a:xfrm>
        <a:custGeom>
          <a:avLst/>
          <a:gdLst/>
          <a:ahLst/>
          <a:cxnLst/>
          <a:rect l="0" t="0" r="0" b="0"/>
          <a:pathLst>
            <a:path>
              <a:moveTo>
                <a:pt x="5652471" y="0"/>
              </a:moveTo>
              <a:lnTo>
                <a:pt x="5652471" y="3071322"/>
              </a:lnTo>
              <a:lnTo>
                <a:pt x="0" y="307132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FEF6F-7FF5-4197-8A0A-8D12BB5279A9}">
      <dsp:nvSpPr>
        <dsp:cNvPr id="0" name=""/>
        <dsp:cNvSpPr/>
      </dsp:nvSpPr>
      <dsp:spPr>
        <a:xfrm>
          <a:off x="6752014" y="1276441"/>
          <a:ext cx="174362" cy="223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426"/>
              </a:lnTo>
              <a:lnTo>
                <a:pt x="174362" y="223742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3E385-56A9-44F1-B754-8C3534A61B73}">
      <dsp:nvSpPr>
        <dsp:cNvPr id="0" name=""/>
        <dsp:cNvSpPr/>
      </dsp:nvSpPr>
      <dsp:spPr>
        <a:xfrm>
          <a:off x="1099542" y="1276441"/>
          <a:ext cx="5652471" cy="2237426"/>
        </a:xfrm>
        <a:custGeom>
          <a:avLst/>
          <a:gdLst/>
          <a:ahLst/>
          <a:cxnLst/>
          <a:rect l="0" t="0" r="0" b="0"/>
          <a:pathLst>
            <a:path>
              <a:moveTo>
                <a:pt x="5652471" y="0"/>
              </a:moveTo>
              <a:lnTo>
                <a:pt x="5652471" y="2237426"/>
              </a:lnTo>
              <a:lnTo>
                <a:pt x="0" y="223742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445FE-036D-4034-8AC7-631560384A71}">
      <dsp:nvSpPr>
        <dsp:cNvPr id="0" name=""/>
        <dsp:cNvSpPr/>
      </dsp:nvSpPr>
      <dsp:spPr>
        <a:xfrm>
          <a:off x="6752014" y="1276441"/>
          <a:ext cx="174362" cy="56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633"/>
              </a:lnTo>
              <a:lnTo>
                <a:pt x="174362" y="56963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DDD3F-C37B-43C5-9D26-85025566A7EA}">
      <dsp:nvSpPr>
        <dsp:cNvPr id="0" name=""/>
        <dsp:cNvSpPr/>
      </dsp:nvSpPr>
      <dsp:spPr>
        <a:xfrm>
          <a:off x="3328196" y="2110337"/>
          <a:ext cx="2739054" cy="30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47"/>
              </a:lnTo>
              <a:lnTo>
                <a:pt x="2739054" y="182047"/>
              </a:lnTo>
              <a:lnTo>
                <a:pt x="2739054" y="3053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C3C71-2115-47AE-BD5F-64D1F0C9618D}">
      <dsp:nvSpPr>
        <dsp:cNvPr id="0" name=""/>
        <dsp:cNvSpPr/>
      </dsp:nvSpPr>
      <dsp:spPr>
        <a:xfrm>
          <a:off x="3328196" y="2110337"/>
          <a:ext cx="1369527" cy="30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47"/>
              </a:lnTo>
              <a:lnTo>
                <a:pt x="1369527" y="182047"/>
              </a:lnTo>
              <a:lnTo>
                <a:pt x="1369527" y="3053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386E2-EE2C-457F-AE84-F755CF1C5992}">
      <dsp:nvSpPr>
        <dsp:cNvPr id="0" name=""/>
        <dsp:cNvSpPr/>
      </dsp:nvSpPr>
      <dsp:spPr>
        <a:xfrm>
          <a:off x="3282476" y="2110337"/>
          <a:ext cx="91440" cy="3053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3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1742B-D736-4AA5-A28F-8E0302FFFB36}">
      <dsp:nvSpPr>
        <dsp:cNvPr id="0" name=""/>
        <dsp:cNvSpPr/>
      </dsp:nvSpPr>
      <dsp:spPr>
        <a:xfrm>
          <a:off x="1958668" y="2110337"/>
          <a:ext cx="1369527" cy="305370"/>
        </a:xfrm>
        <a:custGeom>
          <a:avLst/>
          <a:gdLst/>
          <a:ahLst/>
          <a:cxnLst/>
          <a:rect l="0" t="0" r="0" b="0"/>
          <a:pathLst>
            <a:path>
              <a:moveTo>
                <a:pt x="1369527" y="0"/>
              </a:moveTo>
              <a:lnTo>
                <a:pt x="1369527" y="182047"/>
              </a:lnTo>
              <a:lnTo>
                <a:pt x="0" y="182047"/>
              </a:lnTo>
              <a:lnTo>
                <a:pt x="0" y="3053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B3175-C675-4AB1-838F-668518652E0B}">
      <dsp:nvSpPr>
        <dsp:cNvPr id="0" name=""/>
        <dsp:cNvSpPr/>
      </dsp:nvSpPr>
      <dsp:spPr>
        <a:xfrm>
          <a:off x="589141" y="2110337"/>
          <a:ext cx="2739054" cy="305370"/>
        </a:xfrm>
        <a:custGeom>
          <a:avLst/>
          <a:gdLst/>
          <a:ahLst/>
          <a:cxnLst/>
          <a:rect l="0" t="0" r="0" b="0"/>
          <a:pathLst>
            <a:path>
              <a:moveTo>
                <a:pt x="2739054" y="0"/>
              </a:moveTo>
              <a:lnTo>
                <a:pt x="2739054" y="182047"/>
              </a:lnTo>
              <a:lnTo>
                <a:pt x="0" y="182047"/>
              </a:lnTo>
              <a:lnTo>
                <a:pt x="0" y="3053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5FB76-2892-44D6-9E58-8AB63C1FFCD9}">
      <dsp:nvSpPr>
        <dsp:cNvPr id="0" name=""/>
        <dsp:cNvSpPr/>
      </dsp:nvSpPr>
      <dsp:spPr>
        <a:xfrm>
          <a:off x="3838597" y="1276441"/>
          <a:ext cx="2913417" cy="569633"/>
        </a:xfrm>
        <a:custGeom>
          <a:avLst/>
          <a:gdLst/>
          <a:ahLst/>
          <a:cxnLst/>
          <a:rect l="0" t="0" r="0" b="0"/>
          <a:pathLst>
            <a:path>
              <a:moveTo>
                <a:pt x="2913417" y="0"/>
              </a:moveTo>
              <a:lnTo>
                <a:pt x="2913417" y="569633"/>
              </a:lnTo>
              <a:lnTo>
                <a:pt x="0" y="56963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474C7-9B5F-4B80-BFBE-36889610FB57}">
      <dsp:nvSpPr>
        <dsp:cNvPr id="0" name=""/>
        <dsp:cNvSpPr/>
      </dsp:nvSpPr>
      <dsp:spPr>
        <a:xfrm>
          <a:off x="6241613" y="747915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Dirección</a:t>
          </a:r>
          <a:endParaRPr lang="en-GB" sz="800" b="1" kern="1200" dirty="0"/>
        </a:p>
      </dsp:txBody>
      <dsp:txXfrm>
        <a:off x="6241613" y="747915"/>
        <a:ext cx="1020801" cy="528525"/>
      </dsp:txXfrm>
    </dsp:sp>
    <dsp:sp modelId="{D22B70C4-139F-41D2-AFA0-F38DBB8BA84C}">
      <dsp:nvSpPr>
        <dsp:cNvPr id="0" name=""/>
        <dsp:cNvSpPr/>
      </dsp:nvSpPr>
      <dsp:spPr>
        <a:xfrm>
          <a:off x="6445773" y="1158990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21</a:t>
          </a:r>
          <a:endParaRPr lang="en-GB" sz="1100" b="1" kern="1200" dirty="0"/>
        </a:p>
      </dsp:txBody>
      <dsp:txXfrm>
        <a:off x="6445773" y="1158990"/>
        <a:ext cx="918721" cy="176175"/>
      </dsp:txXfrm>
    </dsp:sp>
    <dsp:sp modelId="{81E66ECC-48BB-4A0F-B3A0-BB6D3B87910D}">
      <dsp:nvSpPr>
        <dsp:cNvPr id="0" name=""/>
        <dsp:cNvSpPr/>
      </dsp:nvSpPr>
      <dsp:spPr>
        <a:xfrm>
          <a:off x="2817795" y="1581811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Departamento</a:t>
          </a:r>
          <a:r>
            <a:rPr lang="en-US" sz="800" b="1" kern="1200" dirty="0"/>
            <a:t> de tiendas</a:t>
          </a:r>
          <a:endParaRPr lang="en-GB" sz="800" b="1" kern="1200" dirty="0"/>
        </a:p>
      </dsp:txBody>
      <dsp:txXfrm>
        <a:off x="2817795" y="1581811"/>
        <a:ext cx="1020801" cy="528525"/>
      </dsp:txXfrm>
    </dsp:sp>
    <dsp:sp modelId="{B55D8A21-4F82-4535-8B87-A90456459AFA}">
      <dsp:nvSpPr>
        <dsp:cNvPr id="0" name=""/>
        <dsp:cNvSpPr/>
      </dsp:nvSpPr>
      <dsp:spPr>
        <a:xfrm>
          <a:off x="3021955" y="1992887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1" kern="1200"/>
        </a:p>
      </dsp:txBody>
      <dsp:txXfrm>
        <a:off x="3021955" y="1992887"/>
        <a:ext cx="918721" cy="176175"/>
      </dsp:txXfrm>
    </dsp:sp>
    <dsp:sp modelId="{BF19D15A-18FB-4586-A7B6-82519A46AA29}">
      <dsp:nvSpPr>
        <dsp:cNvPr id="0" name=""/>
        <dsp:cNvSpPr/>
      </dsp:nvSpPr>
      <dsp:spPr>
        <a:xfrm>
          <a:off x="78740" y="2415708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Departamento</a:t>
          </a:r>
          <a:r>
            <a:rPr lang="en-US" sz="800" b="1" kern="1200" dirty="0"/>
            <a:t> de Tiendas </a:t>
          </a:r>
          <a:r>
            <a:rPr lang="en-US" sz="800" b="1" kern="1200" dirty="0" err="1"/>
            <a:t>Hotelero</a:t>
          </a:r>
          <a:r>
            <a:rPr lang="en-US" sz="800" b="1" kern="1200" dirty="0"/>
            <a:t> Habana Libre</a:t>
          </a:r>
          <a:endParaRPr lang="en-GB" sz="800" b="1" kern="1200" dirty="0"/>
        </a:p>
      </dsp:txBody>
      <dsp:txXfrm>
        <a:off x="78740" y="2415708"/>
        <a:ext cx="1020801" cy="528525"/>
      </dsp:txXfrm>
    </dsp:sp>
    <dsp:sp modelId="{2A1D5701-6D46-45A0-BD8C-DCCC62A2572C}">
      <dsp:nvSpPr>
        <dsp:cNvPr id="0" name=""/>
        <dsp:cNvSpPr/>
      </dsp:nvSpPr>
      <dsp:spPr>
        <a:xfrm>
          <a:off x="282901" y="2826783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10</a:t>
          </a:r>
          <a:endParaRPr lang="en-GB" sz="1100" b="1" kern="1200" dirty="0"/>
        </a:p>
      </dsp:txBody>
      <dsp:txXfrm>
        <a:off x="282901" y="2826783"/>
        <a:ext cx="918721" cy="176175"/>
      </dsp:txXfrm>
    </dsp:sp>
    <dsp:sp modelId="{DA1E2E68-6912-4A0A-BA34-03AB2449FD95}">
      <dsp:nvSpPr>
        <dsp:cNvPr id="0" name=""/>
        <dsp:cNvSpPr/>
      </dsp:nvSpPr>
      <dsp:spPr>
        <a:xfrm>
          <a:off x="1448268" y="2415708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Departamento</a:t>
          </a:r>
          <a:r>
            <a:rPr lang="en-US" sz="800" b="1" kern="1200" dirty="0"/>
            <a:t> de Tiendas </a:t>
          </a:r>
          <a:r>
            <a:rPr lang="en-US" sz="800" b="1" kern="1200" dirty="0" err="1"/>
            <a:t>Hotelero</a:t>
          </a:r>
          <a:r>
            <a:rPr lang="en-US" sz="800" b="1" kern="1200" dirty="0"/>
            <a:t> Vedado Este</a:t>
          </a:r>
          <a:endParaRPr lang="en-GB" sz="800" b="1" kern="1200" dirty="0"/>
        </a:p>
      </dsp:txBody>
      <dsp:txXfrm>
        <a:off x="1448268" y="2415708"/>
        <a:ext cx="1020801" cy="528525"/>
      </dsp:txXfrm>
    </dsp:sp>
    <dsp:sp modelId="{5621EEA0-767E-470C-BEEC-F82A57C1E162}">
      <dsp:nvSpPr>
        <dsp:cNvPr id="0" name=""/>
        <dsp:cNvSpPr/>
      </dsp:nvSpPr>
      <dsp:spPr>
        <a:xfrm>
          <a:off x="1652428" y="2826783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10</a:t>
          </a:r>
          <a:endParaRPr lang="en-GB" sz="1100" b="1" kern="1200" dirty="0"/>
        </a:p>
      </dsp:txBody>
      <dsp:txXfrm>
        <a:off x="1652428" y="2826783"/>
        <a:ext cx="918721" cy="176175"/>
      </dsp:txXfrm>
    </dsp:sp>
    <dsp:sp modelId="{D43BD725-7140-49B8-B155-194D8C8D7D00}">
      <dsp:nvSpPr>
        <dsp:cNvPr id="0" name=""/>
        <dsp:cNvSpPr/>
      </dsp:nvSpPr>
      <dsp:spPr>
        <a:xfrm>
          <a:off x="2817795" y="2415708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Departamento</a:t>
          </a:r>
          <a:r>
            <a:rPr lang="en-US" sz="800" b="1" kern="1200" dirty="0"/>
            <a:t> de Tiendas </a:t>
          </a:r>
          <a:r>
            <a:rPr lang="en-US" sz="800" b="1" kern="1200" dirty="0" err="1"/>
            <a:t>Hotelero</a:t>
          </a:r>
          <a:r>
            <a:rPr lang="en-US" sz="800" b="1" kern="1200" dirty="0"/>
            <a:t> Vedado Oeste</a:t>
          </a:r>
          <a:endParaRPr lang="en-GB" sz="800" b="1" kern="1200" dirty="0"/>
        </a:p>
      </dsp:txBody>
      <dsp:txXfrm>
        <a:off x="2817795" y="2415708"/>
        <a:ext cx="1020801" cy="528525"/>
      </dsp:txXfrm>
    </dsp:sp>
    <dsp:sp modelId="{18E40677-A774-4ACD-B44B-A790439703FD}">
      <dsp:nvSpPr>
        <dsp:cNvPr id="0" name=""/>
        <dsp:cNvSpPr/>
      </dsp:nvSpPr>
      <dsp:spPr>
        <a:xfrm>
          <a:off x="3021955" y="2826783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36</a:t>
          </a:r>
          <a:endParaRPr lang="en-GB" sz="1100" b="1" kern="1200" dirty="0"/>
        </a:p>
      </dsp:txBody>
      <dsp:txXfrm>
        <a:off x="3021955" y="2826783"/>
        <a:ext cx="918721" cy="176175"/>
      </dsp:txXfrm>
    </dsp:sp>
    <dsp:sp modelId="{ADF0B13F-2EAE-4D45-9AC0-83A1BFC1E438}">
      <dsp:nvSpPr>
        <dsp:cNvPr id="0" name=""/>
        <dsp:cNvSpPr/>
      </dsp:nvSpPr>
      <dsp:spPr>
        <a:xfrm>
          <a:off x="4187322" y="2415708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Departamento</a:t>
          </a:r>
          <a:r>
            <a:rPr lang="en-US" sz="800" b="1" kern="1200" dirty="0"/>
            <a:t> de Tiendas </a:t>
          </a:r>
          <a:r>
            <a:rPr lang="en-US" sz="800" b="1" kern="1200" dirty="0" err="1"/>
            <a:t>Extrahotelero</a:t>
          </a:r>
          <a:r>
            <a:rPr lang="en-US" sz="800" b="1" kern="1200" dirty="0"/>
            <a:t> </a:t>
          </a:r>
          <a:r>
            <a:rPr lang="en-US" sz="800" b="1" kern="1200" dirty="0" err="1"/>
            <a:t>Legendario</a:t>
          </a:r>
          <a:endParaRPr lang="en-GB" sz="800" b="1" kern="1200" dirty="0"/>
        </a:p>
      </dsp:txBody>
      <dsp:txXfrm>
        <a:off x="4187322" y="2415708"/>
        <a:ext cx="1020801" cy="528525"/>
      </dsp:txXfrm>
    </dsp:sp>
    <dsp:sp modelId="{BD8D87E1-5235-47A0-B65D-103C2E2A5117}">
      <dsp:nvSpPr>
        <dsp:cNvPr id="0" name=""/>
        <dsp:cNvSpPr/>
      </dsp:nvSpPr>
      <dsp:spPr>
        <a:xfrm>
          <a:off x="4391483" y="2826783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4</a:t>
          </a:r>
          <a:endParaRPr lang="en-GB" sz="1100" b="1" kern="1200" dirty="0"/>
        </a:p>
      </dsp:txBody>
      <dsp:txXfrm>
        <a:off x="4391483" y="2826783"/>
        <a:ext cx="918721" cy="176175"/>
      </dsp:txXfrm>
    </dsp:sp>
    <dsp:sp modelId="{B6B25729-4E1D-4060-A63A-FD1F3D104101}">
      <dsp:nvSpPr>
        <dsp:cNvPr id="0" name=""/>
        <dsp:cNvSpPr/>
      </dsp:nvSpPr>
      <dsp:spPr>
        <a:xfrm>
          <a:off x="5556849" y="2415708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Departamento</a:t>
          </a:r>
          <a:r>
            <a:rPr lang="en-US" sz="800" b="1" kern="1200" dirty="0"/>
            <a:t> de Tiendas </a:t>
          </a:r>
          <a:r>
            <a:rPr lang="en-US" sz="800" b="1" kern="1200" dirty="0" err="1"/>
            <a:t>Extrahotelero</a:t>
          </a:r>
          <a:r>
            <a:rPr lang="en-US" sz="800" b="1" kern="1200" dirty="0"/>
            <a:t> Amazona</a:t>
          </a:r>
          <a:endParaRPr lang="en-GB" sz="800" b="1" kern="1200" dirty="0"/>
        </a:p>
      </dsp:txBody>
      <dsp:txXfrm>
        <a:off x="5556849" y="2415708"/>
        <a:ext cx="1020801" cy="528525"/>
      </dsp:txXfrm>
    </dsp:sp>
    <dsp:sp modelId="{A2F151AF-1883-4932-BB62-7F31E4013771}">
      <dsp:nvSpPr>
        <dsp:cNvPr id="0" name=""/>
        <dsp:cNvSpPr/>
      </dsp:nvSpPr>
      <dsp:spPr>
        <a:xfrm>
          <a:off x="5761010" y="2826783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1" kern="1200"/>
        </a:p>
      </dsp:txBody>
      <dsp:txXfrm>
        <a:off x="5761010" y="2826783"/>
        <a:ext cx="918721" cy="176175"/>
      </dsp:txXfrm>
    </dsp:sp>
    <dsp:sp modelId="{B73F88DC-945F-4BFC-ADC1-48E09458BD52}">
      <dsp:nvSpPr>
        <dsp:cNvPr id="0" name=""/>
        <dsp:cNvSpPr/>
      </dsp:nvSpPr>
      <dsp:spPr>
        <a:xfrm>
          <a:off x="6926377" y="1581811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Subdirección </a:t>
          </a:r>
          <a:r>
            <a:rPr lang="en-US" sz="800" b="1" kern="1200" dirty="0" err="1"/>
            <a:t>Comercial</a:t>
          </a:r>
          <a:endParaRPr lang="en-GB" sz="800" b="1" kern="1200" dirty="0"/>
        </a:p>
      </dsp:txBody>
      <dsp:txXfrm>
        <a:off x="6926377" y="1581811"/>
        <a:ext cx="1020801" cy="528525"/>
      </dsp:txXfrm>
    </dsp:sp>
    <dsp:sp modelId="{1C7DF4DB-AF90-4E09-AAB3-66FCC27E98E1}">
      <dsp:nvSpPr>
        <dsp:cNvPr id="0" name=""/>
        <dsp:cNvSpPr/>
      </dsp:nvSpPr>
      <dsp:spPr>
        <a:xfrm>
          <a:off x="7130537" y="1992887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1" kern="1200"/>
        </a:p>
      </dsp:txBody>
      <dsp:txXfrm>
        <a:off x="7130537" y="1992887"/>
        <a:ext cx="918721" cy="176175"/>
      </dsp:txXfrm>
    </dsp:sp>
    <dsp:sp modelId="{E7410478-1DC9-4471-8602-59ADDA8D84EA}">
      <dsp:nvSpPr>
        <dsp:cNvPr id="0" name=""/>
        <dsp:cNvSpPr/>
      </dsp:nvSpPr>
      <dsp:spPr>
        <a:xfrm>
          <a:off x="78740" y="3249604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Subdirección de </a:t>
          </a:r>
          <a:r>
            <a:rPr lang="en-US" sz="800" b="1" kern="1200" dirty="0" err="1"/>
            <a:t>Contabilidad</a:t>
          </a:r>
          <a:r>
            <a:rPr lang="en-US" sz="800" b="1" kern="1200" dirty="0"/>
            <a:t> y </a:t>
          </a:r>
          <a:r>
            <a:rPr lang="en-US" sz="800" b="1" kern="1200" dirty="0" err="1"/>
            <a:t>Finanzas</a:t>
          </a:r>
          <a:endParaRPr lang="en-GB" sz="800" b="1" kern="1200" dirty="0"/>
        </a:p>
      </dsp:txBody>
      <dsp:txXfrm>
        <a:off x="78740" y="3249604"/>
        <a:ext cx="1020801" cy="528525"/>
      </dsp:txXfrm>
    </dsp:sp>
    <dsp:sp modelId="{01B3450D-41C2-47F7-84AB-BEDC177B7A7C}">
      <dsp:nvSpPr>
        <dsp:cNvPr id="0" name=""/>
        <dsp:cNvSpPr/>
      </dsp:nvSpPr>
      <dsp:spPr>
        <a:xfrm>
          <a:off x="282901" y="3660680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1" kern="1200"/>
        </a:p>
      </dsp:txBody>
      <dsp:txXfrm>
        <a:off x="282901" y="3660680"/>
        <a:ext cx="918721" cy="176175"/>
      </dsp:txXfrm>
    </dsp:sp>
    <dsp:sp modelId="{999218C2-9499-47AD-B12E-782467AC24B7}">
      <dsp:nvSpPr>
        <dsp:cNvPr id="0" name=""/>
        <dsp:cNvSpPr/>
      </dsp:nvSpPr>
      <dsp:spPr>
        <a:xfrm>
          <a:off x="6926377" y="3249604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Subdirección de </a:t>
          </a:r>
          <a:r>
            <a:rPr lang="en-US" sz="800" b="1" kern="1200" dirty="0" err="1"/>
            <a:t>Aseguramiento</a:t>
          </a:r>
          <a:r>
            <a:rPr lang="en-US" sz="800" b="1" kern="1200" dirty="0"/>
            <a:t> y </a:t>
          </a:r>
          <a:r>
            <a:rPr lang="en-US" sz="800" b="1" kern="1200" dirty="0" err="1"/>
            <a:t>Transporte</a:t>
          </a:r>
          <a:endParaRPr lang="en-GB" sz="800" b="1" kern="1200" dirty="0"/>
        </a:p>
      </dsp:txBody>
      <dsp:txXfrm>
        <a:off x="6926377" y="3249604"/>
        <a:ext cx="1020801" cy="528525"/>
      </dsp:txXfrm>
    </dsp:sp>
    <dsp:sp modelId="{FF2B6570-8315-4251-BCB1-B1B817921582}">
      <dsp:nvSpPr>
        <dsp:cNvPr id="0" name=""/>
        <dsp:cNvSpPr/>
      </dsp:nvSpPr>
      <dsp:spPr>
        <a:xfrm>
          <a:off x="7130537" y="3660680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1" kern="1200"/>
        </a:p>
      </dsp:txBody>
      <dsp:txXfrm>
        <a:off x="7130537" y="3660680"/>
        <a:ext cx="918721" cy="176175"/>
      </dsp:txXfrm>
    </dsp:sp>
    <dsp:sp modelId="{547B1230-E661-4599-85CF-A1B9ABDA2FEC}">
      <dsp:nvSpPr>
        <dsp:cNvPr id="0" name=""/>
        <dsp:cNvSpPr/>
      </dsp:nvSpPr>
      <dsp:spPr>
        <a:xfrm>
          <a:off x="78740" y="4083500"/>
          <a:ext cx="1020801" cy="528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4581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Subdirección de Capital Humano</a:t>
          </a:r>
          <a:endParaRPr lang="en-GB" sz="800" b="1" kern="1200" dirty="0"/>
        </a:p>
      </dsp:txBody>
      <dsp:txXfrm>
        <a:off x="78740" y="4083500"/>
        <a:ext cx="1020801" cy="528525"/>
      </dsp:txXfrm>
    </dsp:sp>
    <dsp:sp modelId="{46B5CFB7-ABDF-4F46-AEA7-70E52AC59481}">
      <dsp:nvSpPr>
        <dsp:cNvPr id="0" name=""/>
        <dsp:cNvSpPr/>
      </dsp:nvSpPr>
      <dsp:spPr>
        <a:xfrm>
          <a:off x="282901" y="4494576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1" kern="1200"/>
        </a:p>
      </dsp:txBody>
      <dsp:txXfrm>
        <a:off x="282901" y="4494576"/>
        <a:ext cx="918721" cy="17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9210D-F9FA-92A4-C2BF-378B434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B5811-8832-F013-8FC7-ABC937680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49155-71E5-A8D5-A9E1-0C526B3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1E358-8CCA-CABC-7912-C30B73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9BA30-631F-6A27-EC72-9256B868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72C2-66DA-EF05-635D-15869BF2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BEFDB9-5ABE-C5A2-0CAC-EB1B26CE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A9B2C-BB52-9616-9F4F-3BE925C8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E1C1D-8062-A4D9-811F-37FB5A67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491C7-989C-BA03-FC46-90489610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05A6B8-53BC-B7D1-4B82-A95790A56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FA892-1255-99B5-2843-6A6E6418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4F91B-2E05-BAEF-0695-D10BC565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DC40E-55F9-EEED-5F62-43095E93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A5EEC-F773-4A88-9071-FA966F4F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65C7-6AE7-F1E8-0590-1F279C8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1741F-42AE-1104-6A3B-CEEE8962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1C6F6-2BD6-5B25-DFD1-DA6727BA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07AA5-5349-0364-8FA2-B46E3F3A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124E9-4950-4D63-9DC2-627D6158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0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375B-35AD-86BF-BD8D-AC1563F8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11046-59FC-C5B9-0704-177CDFA9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DDCBA-B6DE-EC0C-8325-9F9FC606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E32A7-AE86-6C75-4EC1-B4C6339A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27A8F-C92D-4554-6A09-E32EDF8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5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E57A1-68EE-C8E5-B7F8-7FE98FC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99F6A-3920-C0EB-77BA-E8395793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54BDD-E285-57A7-856D-DF146357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62FD9-53F7-9391-4DCF-D4E505B2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CC680C-F8EC-80B0-0B44-8859748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D93C22-2871-32DB-DD13-3EE1CBD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E655-B9E1-3A26-2D3C-C09B1912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19CBE-6E49-0B77-63A5-5AC2ACC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F399A2-45EE-6DBF-CE6F-AF4042A8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E812CE-59BB-9BD7-2F44-0203C4313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97FAC9-43EA-349B-2BC1-148BE1563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B3BFB-9B9F-D124-C2A9-41CD67B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C523AE-7D11-6D56-B8AA-C96C4644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91C8BB-DDEC-6200-D756-E6541A30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6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F461-AC49-D47C-3EB7-E9545983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4D41F1-934E-46AC-AA82-88A5C7F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8EE70F-4E53-5C50-1C64-D89B0F17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77065-428C-051A-0537-8858631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6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6170F7-7976-4AD2-F6C0-E7FDA2B9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C7052B-2528-0408-C4FE-BDD6CC60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29E9BF-FBB3-A1FE-A4B3-ED3C5BC8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49F07-DE3F-1E99-2EB0-F93BE26F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1B633-3CD9-AD4F-A757-CA7F33A3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B0815-2077-42D2-C557-7E965491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623FA-9A46-A032-00B2-A6924BF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F34FD-8CA1-B4C2-63C7-801C2377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3EAB7-021E-56E3-387A-36C2F44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2F54-459D-28AB-E7D4-43FEDDE8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4FA560-1194-FDCA-054F-B993674A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6F996-AFCF-E370-B15F-F9553BE7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5F9A1-BD51-1724-BB8B-ABA4D1D3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BDB683-5303-8888-3E2C-4E7BEDB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FCB1A7-D735-E2BA-15D3-FB1E85F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6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36464A-2164-19C5-118E-F03D78A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74A97-CB45-013D-3E67-73C95782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C6985-CEFF-3770-CF03-169C52890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A375-41D1-4811-A598-BCD923DFB38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A569C-E8A4-316C-BA13-2EF12523E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31333-BC72-D278-07E8-077C7C1EA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82B8-D2DE-4E3E-A136-089DAAAA15C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1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7761775-E931-8A61-DDFF-E71C3FE60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1051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76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7761775-E931-8A61-DDFF-E71C3FE60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699659"/>
              </p:ext>
            </p:extLst>
          </p:nvPr>
        </p:nvGraphicFramePr>
        <p:xfrm>
          <a:off x="1032933" y="414866"/>
          <a:ext cx="10710334" cy="617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6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BD40D2A-3E22-77D5-4CC6-F4B58177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369240"/>
              </p:ext>
            </p:extLst>
          </p:nvPr>
        </p:nvGraphicFramePr>
        <p:xfrm>
          <a:off x="1032933" y="0"/>
          <a:ext cx="10593010" cy="658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27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46706C-EC6F-2ABF-EE74-0CCAD607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0" b="16101"/>
          <a:stretch/>
        </p:blipFill>
        <p:spPr>
          <a:xfrm>
            <a:off x="1368993" y="1123406"/>
            <a:ext cx="9158834" cy="3461657"/>
          </a:xfrm>
        </p:spPr>
      </p:pic>
    </p:spTree>
    <p:extLst>
      <p:ext uri="{BB962C8B-B14F-4D97-AF65-F5344CB8AC3E}">
        <p14:creationId xmlns:p14="http://schemas.microsoft.com/office/powerpoint/2010/main" val="19483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2D4EAD-22C9-4DB8-AD62-9203316E2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 b="9831"/>
          <a:stretch/>
        </p:blipFill>
        <p:spPr>
          <a:xfrm>
            <a:off x="712765" y="982133"/>
            <a:ext cx="10766469" cy="49276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8EEA454-4D32-849F-50C5-4D8F1834C003}"/>
              </a:ext>
            </a:extLst>
          </p:cNvPr>
          <p:cNvSpPr/>
          <p:nvPr/>
        </p:nvSpPr>
        <p:spPr>
          <a:xfrm>
            <a:off x="2523067" y="152400"/>
            <a:ext cx="7018866" cy="321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Imagen </a:t>
            </a:r>
            <a:r>
              <a:rPr lang="en-US" dirty="0" err="1"/>
              <a:t>recortada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4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7761775-E931-8A61-DDFF-E71C3FE60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578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66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Panorámica</PresentationFormat>
  <Paragraphs>64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Appollo</dc:creator>
  <cp:lastModifiedBy>Appollo</cp:lastModifiedBy>
  <cp:revision>4</cp:revision>
  <dcterms:created xsi:type="dcterms:W3CDTF">2023-04-09T23:07:38Z</dcterms:created>
  <dcterms:modified xsi:type="dcterms:W3CDTF">2024-01-13T22:46:09Z</dcterms:modified>
</cp:coreProperties>
</file>