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5D0-3011-4BD5-9C4C-4E7D238B7A5B}" type="doc">
      <dgm:prSet loTypeId="urn:microsoft.com/office/officeart/2005/8/layout/hierarchy1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BF2D341-F174-459B-84BB-BCE130340318}">
      <dgm:prSet phldrT="[Texto]" custT="1"/>
      <dgm:spPr/>
      <dgm:t>
        <a:bodyPr/>
        <a:lstStyle/>
        <a:p>
          <a:r>
            <a:rPr lang="en-US" sz="1200" b="1" dirty="0" err="1"/>
            <a:t>Dirección</a:t>
          </a:r>
          <a:endParaRPr lang="en-GB" sz="1200" b="0" dirty="0"/>
        </a:p>
      </dgm:t>
    </dgm:pt>
    <dgm:pt modelId="{040F0F0C-B575-4985-AA48-1069624A37C8}" type="parTrans" cxnId="{625F675E-912D-419A-A27C-896D013A947F}">
      <dgm:prSet/>
      <dgm:spPr/>
      <dgm:t>
        <a:bodyPr/>
        <a:lstStyle/>
        <a:p>
          <a:endParaRPr lang="en-GB" b="1"/>
        </a:p>
      </dgm:t>
    </dgm:pt>
    <dgm:pt modelId="{81D43E6C-8122-4B6E-BA5B-5A62FA0758DC}" type="sibTrans" cxnId="{625F675E-912D-419A-A27C-896D013A947F}">
      <dgm:prSet/>
      <dgm:spPr/>
      <dgm:t>
        <a:bodyPr/>
        <a:lstStyle/>
        <a:p>
          <a:endParaRPr lang="en-GB"/>
        </a:p>
      </dgm:t>
    </dgm:pt>
    <dgm:pt modelId="{E0B2D85C-1907-4B92-BA95-53D9285973D1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Hotelero</a:t>
          </a:r>
          <a:r>
            <a:rPr lang="en-US" sz="1300" b="1" dirty="0"/>
            <a:t> Vedado Oeste</a:t>
          </a:r>
          <a:endParaRPr lang="en-GB" sz="1100" b="1" dirty="0"/>
        </a:p>
      </dgm:t>
    </dgm:pt>
    <dgm:pt modelId="{264B0BB7-0550-4A9E-9995-E8EA378323FD}" type="parTrans" cxnId="{E8F06649-7CA9-45BD-AF5A-B09E260922E2}">
      <dgm:prSet/>
      <dgm:spPr/>
      <dgm:t>
        <a:bodyPr/>
        <a:lstStyle/>
        <a:p>
          <a:endParaRPr lang="en-GB" b="1"/>
        </a:p>
      </dgm:t>
    </dgm:pt>
    <dgm:pt modelId="{C724DB88-55D3-495D-828F-6F4B90FCAA5A}" type="sibTrans" cxnId="{E8F06649-7CA9-45BD-AF5A-B09E260922E2}">
      <dgm:prSet/>
      <dgm:spPr/>
      <dgm:t>
        <a:bodyPr/>
        <a:lstStyle/>
        <a:p>
          <a:endParaRPr lang="en-GB"/>
        </a:p>
      </dgm:t>
    </dgm:pt>
    <dgm:pt modelId="{D2FD9C22-261B-4F6E-8987-381D20C45C77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Extrahotelero</a:t>
          </a:r>
          <a:r>
            <a:rPr lang="en-US" sz="1300" b="1" dirty="0"/>
            <a:t> </a:t>
          </a:r>
          <a:r>
            <a:rPr lang="en-US" sz="1300" b="1" dirty="0" err="1"/>
            <a:t>Legendario</a:t>
          </a:r>
          <a:endParaRPr lang="en-GB" sz="1100" b="1" dirty="0"/>
        </a:p>
      </dgm:t>
    </dgm:pt>
    <dgm:pt modelId="{2594D8B7-DCE7-409C-891A-22C4180A7D85}" type="parTrans" cxnId="{8257942C-FE3B-4002-AEDC-7298892BCCDF}">
      <dgm:prSet/>
      <dgm:spPr/>
      <dgm:t>
        <a:bodyPr/>
        <a:lstStyle/>
        <a:p>
          <a:endParaRPr lang="en-GB" b="1"/>
        </a:p>
      </dgm:t>
    </dgm:pt>
    <dgm:pt modelId="{0E769615-C095-4F4B-B072-DFDB3F00FFA4}" type="sibTrans" cxnId="{8257942C-FE3B-4002-AEDC-7298892BCCDF}">
      <dgm:prSet/>
      <dgm:spPr/>
      <dgm:t>
        <a:bodyPr/>
        <a:lstStyle/>
        <a:p>
          <a:endParaRPr lang="en-GB"/>
        </a:p>
      </dgm:t>
    </dgm:pt>
    <dgm:pt modelId="{2ECC77C6-9E28-45D2-AE7A-8B49B620E3EF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Hotelero</a:t>
          </a:r>
          <a:r>
            <a:rPr lang="en-US" sz="1300" b="1" dirty="0"/>
            <a:t> Habana Libre</a:t>
          </a:r>
          <a:endParaRPr lang="en-GB" sz="1100" b="1" dirty="0"/>
        </a:p>
      </dgm:t>
    </dgm:pt>
    <dgm:pt modelId="{CA7F091D-DC41-4E8A-B2E6-75D54D35CD0B}" type="parTrans" cxnId="{75C8417D-85D0-4A91-85D3-D12A61B27FBC}">
      <dgm:prSet/>
      <dgm:spPr/>
      <dgm:t>
        <a:bodyPr/>
        <a:lstStyle/>
        <a:p>
          <a:endParaRPr lang="en-GB" b="1"/>
        </a:p>
      </dgm:t>
    </dgm:pt>
    <dgm:pt modelId="{C4DA7644-AE12-49CD-9FB6-2298EFA82089}" type="sibTrans" cxnId="{75C8417D-85D0-4A91-85D3-D12A61B27FBC}">
      <dgm:prSet/>
      <dgm:spPr/>
      <dgm:t>
        <a:bodyPr/>
        <a:lstStyle/>
        <a:p>
          <a:endParaRPr lang="en-GB"/>
        </a:p>
      </dgm:t>
    </dgm:pt>
    <dgm:pt modelId="{F7C49AA2-49B9-4C34-BB8F-14BBBBE98E4C}" type="asst">
      <dgm:prSet phldrT="[Texto]" custT="1"/>
      <dgm:spPr/>
      <dgm:t>
        <a:bodyPr/>
        <a:lstStyle/>
        <a:p>
          <a:r>
            <a:rPr lang="en-US" sz="1300" b="1" dirty="0"/>
            <a:t>Subdirección de </a:t>
          </a:r>
          <a:r>
            <a:rPr lang="en-US" sz="1300" b="1" dirty="0" err="1"/>
            <a:t>Contabilidad</a:t>
          </a:r>
          <a:r>
            <a:rPr lang="en-US" sz="1300" b="1" dirty="0"/>
            <a:t> y </a:t>
          </a:r>
          <a:r>
            <a:rPr lang="en-US" sz="1300" b="1" dirty="0" err="1"/>
            <a:t>Finanzas</a:t>
          </a:r>
          <a:endParaRPr lang="en-GB" sz="1100" b="1" dirty="0"/>
        </a:p>
      </dgm:t>
    </dgm:pt>
    <dgm:pt modelId="{DDAFE1A0-B27A-40B0-BB4E-3C882E909D1B}" type="parTrans" cxnId="{07CED115-F642-4B0B-B8A9-33D9378700FD}">
      <dgm:prSet/>
      <dgm:spPr/>
      <dgm:t>
        <a:bodyPr/>
        <a:lstStyle/>
        <a:p>
          <a:endParaRPr lang="en-GB" b="1"/>
        </a:p>
      </dgm:t>
    </dgm:pt>
    <dgm:pt modelId="{A8BD2ED2-78FD-4371-9790-700DDCF6CFD6}" type="sibTrans" cxnId="{07CED115-F642-4B0B-B8A9-33D9378700FD}">
      <dgm:prSet/>
      <dgm:spPr/>
      <dgm:t>
        <a:bodyPr/>
        <a:lstStyle/>
        <a:p>
          <a:endParaRPr lang="en-GB" b="1"/>
        </a:p>
      </dgm:t>
    </dgm:pt>
    <dgm:pt modelId="{F0FB89C3-9FA7-4528-94AF-BB6160312045}" type="asst">
      <dgm:prSet custT="1"/>
      <dgm:spPr/>
      <dgm:t>
        <a:bodyPr/>
        <a:lstStyle/>
        <a:p>
          <a:r>
            <a:rPr lang="en-US" sz="1300" b="1" dirty="0"/>
            <a:t>Subdirección de </a:t>
          </a:r>
          <a:r>
            <a:rPr lang="en-US" sz="1300" b="1" dirty="0" err="1"/>
            <a:t>Aseguramiento</a:t>
          </a:r>
          <a:r>
            <a:rPr lang="en-US" sz="1300" b="1" dirty="0"/>
            <a:t> y </a:t>
          </a:r>
          <a:r>
            <a:rPr lang="en-US" sz="1300" b="1" dirty="0" err="1"/>
            <a:t>Transporte</a:t>
          </a:r>
          <a:endParaRPr lang="en-GB" sz="1100" b="1" dirty="0"/>
        </a:p>
      </dgm:t>
    </dgm:pt>
    <dgm:pt modelId="{DED5977A-C3CE-4758-AF23-FBE7D7CED9C3}" type="parTrans" cxnId="{977E05A9-9200-4745-81FE-CAB480E3B777}">
      <dgm:prSet/>
      <dgm:spPr/>
      <dgm:t>
        <a:bodyPr/>
        <a:lstStyle/>
        <a:p>
          <a:endParaRPr lang="en-GB" b="1"/>
        </a:p>
      </dgm:t>
    </dgm:pt>
    <dgm:pt modelId="{295D0DE1-4E34-461E-AE49-D501F69E38DC}" type="sibTrans" cxnId="{977E05A9-9200-4745-81FE-CAB480E3B777}">
      <dgm:prSet/>
      <dgm:spPr/>
      <dgm:t>
        <a:bodyPr/>
        <a:lstStyle/>
        <a:p>
          <a:endParaRPr lang="en-GB" b="1"/>
        </a:p>
      </dgm:t>
    </dgm:pt>
    <dgm:pt modelId="{E4FC1863-849D-4F85-AA7A-698437EFE153}" type="asst">
      <dgm:prSet custT="1"/>
      <dgm:spPr/>
      <dgm:t>
        <a:bodyPr/>
        <a:lstStyle/>
        <a:p>
          <a:r>
            <a:rPr lang="en-US" sz="1600" b="1" dirty="0" err="1"/>
            <a:t>Departamento</a:t>
          </a:r>
          <a:r>
            <a:rPr lang="en-US" sz="1600" b="1" dirty="0"/>
            <a:t> de tiendas</a:t>
          </a:r>
        </a:p>
      </dgm:t>
    </dgm:pt>
    <dgm:pt modelId="{6C24A3AD-54B9-43A7-8672-311CC573DDF1}" type="parTrans" cxnId="{A83646F7-8D70-4A04-996E-105B56543D91}">
      <dgm:prSet/>
      <dgm:spPr/>
      <dgm:t>
        <a:bodyPr/>
        <a:lstStyle/>
        <a:p>
          <a:endParaRPr lang="en-GB" b="1"/>
        </a:p>
      </dgm:t>
    </dgm:pt>
    <dgm:pt modelId="{0D363F02-F951-4A56-8762-EB28418373A8}" type="sibTrans" cxnId="{A83646F7-8D70-4A04-996E-105B56543D91}">
      <dgm:prSet/>
      <dgm:spPr/>
      <dgm:t>
        <a:bodyPr/>
        <a:lstStyle/>
        <a:p>
          <a:endParaRPr lang="en-GB" b="1"/>
        </a:p>
      </dgm:t>
    </dgm:pt>
    <dgm:pt modelId="{4F173012-FF8A-437A-9DA6-3EAEF361D3C1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Extrahotelero</a:t>
          </a:r>
          <a:r>
            <a:rPr lang="en-US" sz="1300" b="1" dirty="0"/>
            <a:t> Amazona</a:t>
          </a:r>
          <a:endParaRPr lang="en-GB" sz="1100" b="1" dirty="0"/>
        </a:p>
      </dgm:t>
    </dgm:pt>
    <dgm:pt modelId="{FCA3DF90-4E7B-4783-A18D-9A7B1E309EF9}" type="parTrans" cxnId="{1C4DFE6E-6265-45F8-8132-D31DCE2F1301}">
      <dgm:prSet/>
      <dgm:spPr/>
      <dgm:t>
        <a:bodyPr/>
        <a:lstStyle/>
        <a:p>
          <a:endParaRPr lang="en-GB" b="1"/>
        </a:p>
      </dgm:t>
    </dgm:pt>
    <dgm:pt modelId="{BFD0131E-7767-444F-9EBE-7AB88ED42A02}" type="sibTrans" cxnId="{1C4DFE6E-6265-45F8-8132-D31DCE2F1301}">
      <dgm:prSet/>
      <dgm:spPr/>
      <dgm:t>
        <a:bodyPr/>
        <a:lstStyle/>
        <a:p>
          <a:endParaRPr lang="en-GB" b="1"/>
        </a:p>
      </dgm:t>
    </dgm:pt>
    <dgm:pt modelId="{F430A8C9-E7D9-41C4-9D83-99ABA42A3937}" type="asst">
      <dgm:prSet phldrT="[Texto]" custT="1"/>
      <dgm:spPr/>
      <dgm:t>
        <a:bodyPr/>
        <a:lstStyle/>
        <a:p>
          <a:r>
            <a:rPr lang="en-US" sz="1300" b="1" dirty="0"/>
            <a:t>Subdirección de Capital Humano</a:t>
          </a:r>
          <a:endParaRPr lang="en-GB" sz="1100" b="1" dirty="0"/>
        </a:p>
      </dgm:t>
    </dgm:pt>
    <dgm:pt modelId="{21171F02-4A97-4CF8-B52A-6D7F3B19AAC4}" type="parTrans" cxnId="{762D26C0-4FAA-4D15-AD39-D99CA319ACA3}">
      <dgm:prSet/>
      <dgm:spPr/>
      <dgm:t>
        <a:bodyPr/>
        <a:lstStyle/>
        <a:p>
          <a:endParaRPr lang="en-GB" b="1"/>
        </a:p>
      </dgm:t>
    </dgm:pt>
    <dgm:pt modelId="{655EB506-423A-4E5D-B11C-72B56C58D13D}" type="sibTrans" cxnId="{762D26C0-4FAA-4D15-AD39-D99CA319ACA3}">
      <dgm:prSet/>
      <dgm:spPr/>
      <dgm:t>
        <a:bodyPr/>
        <a:lstStyle/>
        <a:p>
          <a:endParaRPr lang="en-GB" b="1"/>
        </a:p>
      </dgm:t>
    </dgm:pt>
    <dgm:pt modelId="{87696710-19EF-4A89-9439-41A7A6222FB4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Hotelero</a:t>
          </a:r>
          <a:r>
            <a:rPr lang="en-US" sz="1300" b="1" dirty="0"/>
            <a:t> Vedado Este</a:t>
          </a:r>
          <a:endParaRPr lang="en-GB" sz="1100" b="1" dirty="0"/>
        </a:p>
      </dgm:t>
    </dgm:pt>
    <dgm:pt modelId="{BFD3C463-1E13-4B69-8313-F4D181329CAE}" type="sibTrans" cxnId="{CADE6AFB-3D89-4713-8ED5-A60CD7DC0A56}">
      <dgm:prSet/>
      <dgm:spPr/>
      <dgm:t>
        <a:bodyPr/>
        <a:lstStyle/>
        <a:p>
          <a:endParaRPr lang="en-GB"/>
        </a:p>
      </dgm:t>
    </dgm:pt>
    <dgm:pt modelId="{71F1180C-9FF8-4BD5-830D-397922510D14}" type="parTrans" cxnId="{CADE6AFB-3D89-4713-8ED5-A60CD7DC0A56}">
      <dgm:prSet/>
      <dgm:spPr/>
      <dgm:t>
        <a:bodyPr/>
        <a:lstStyle/>
        <a:p>
          <a:endParaRPr lang="en-GB" b="1"/>
        </a:p>
      </dgm:t>
    </dgm:pt>
    <dgm:pt modelId="{159935CC-42E7-498A-97FA-5B5DACF926BF}" type="asst">
      <dgm:prSet phldrT="[Texto]" custT="1"/>
      <dgm:spPr/>
      <dgm:t>
        <a:bodyPr/>
        <a:lstStyle/>
        <a:p>
          <a:r>
            <a:rPr lang="en-US" sz="1300" b="1" dirty="0"/>
            <a:t>Subdirección </a:t>
          </a:r>
          <a:r>
            <a:rPr lang="en-US" sz="1300" b="1" dirty="0" err="1"/>
            <a:t>Comercial</a:t>
          </a:r>
          <a:endParaRPr lang="en-GB" sz="1100" b="1" dirty="0"/>
        </a:p>
      </dgm:t>
    </dgm:pt>
    <dgm:pt modelId="{1F240BEA-74EB-46C3-BCA3-9558B97B1E4F}" type="sibTrans" cxnId="{B9075FDB-C111-4487-9FC7-F4642F604562}">
      <dgm:prSet/>
      <dgm:spPr/>
      <dgm:t>
        <a:bodyPr/>
        <a:lstStyle/>
        <a:p>
          <a:endParaRPr lang="en-GB" b="1"/>
        </a:p>
      </dgm:t>
    </dgm:pt>
    <dgm:pt modelId="{01F259C3-EE5E-4558-907E-22AB1E620F94}" type="parTrans" cxnId="{B9075FDB-C111-4487-9FC7-F4642F604562}">
      <dgm:prSet/>
      <dgm:spPr/>
      <dgm:t>
        <a:bodyPr/>
        <a:lstStyle/>
        <a:p>
          <a:endParaRPr lang="en-GB" b="1"/>
        </a:p>
      </dgm:t>
    </dgm:pt>
    <dgm:pt modelId="{38E83722-EF12-44DE-A954-08EEB8C72485}" type="pres">
      <dgm:prSet presAssocID="{52EAE5D0-3011-4BD5-9C4C-4E7D238B7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AA149-D18D-47E1-A85A-E605C8676FA9}" type="pres">
      <dgm:prSet presAssocID="{4BF2D341-F174-459B-84BB-BCE130340318}" presName="hierRoot1" presStyleCnt="0"/>
      <dgm:spPr/>
    </dgm:pt>
    <dgm:pt modelId="{72AB5748-7196-46D2-9554-48653FBE932D}" type="pres">
      <dgm:prSet presAssocID="{4BF2D341-F174-459B-84BB-BCE130340318}" presName="composite" presStyleCnt="0"/>
      <dgm:spPr/>
    </dgm:pt>
    <dgm:pt modelId="{2D19AFD7-7802-42EC-B8D4-B726D375211B}" type="pres">
      <dgm:prSet presAssocID="{4BF2D341-F174-459B-84BB-BCE130340318}" presName="background" presStyleLbl="node0" presStyleIdx="0" presStyleCnt="1"/>
      <dgm:spPr/>
    </dgm:pt>
    <dgm:pt modelId="{E4FA7607-94A2-424A-9751-EB1BAA1B97A7}" type="pres">
      <dgm:prSet presAssocID="{4BF2D341-F174-459B-84BB-BCE130340318}" presName="text" presStyleLbl="fgAcc0" presStyleIdx="0" presStyleCnt="1">
        <dgm:presLayoutVars>
          <dgm:chPref val="3"/>
        </dgm:presLayoutVars>
      </dgm:prSet>
      <dgm:spPr/>
    </dgm:pt>
    <dgm:pt modelId="{43332B44-E53A-452C-BC45-EF6D89A3003F}" type="pres">
      <dgm:prSet presAssocID="{4BF2D341-F174-459B-84BB-BCE130340318}" presName="hierChild2" presStyleCnt="0"/>
      <dgm:spPr/>
    </dgm:pt>
    <dgm:pt modelId="{76B70D81-B1EC-48C2-80DA-FC64B27FD4CE}" type="pres">
      <dgm:prSet presAssocID="{01F259C3-EE5E-4558-907E-22AB1E620F94}" presName="Name10" presStyleLbl="parChTrans1D2" presStyleIdx="0" presStyleCnt="5"/>
      <dgm:spPr/>
    </dgm:pt>
    <dgm:pt modelId="{0E18A71A-7E21-4261-9FAE-F41CECB25F09}" type="pres">
      <dgm:prSet presAssocID="{159935CC-42E7-498A-97FA-5B5DACF926BF}" presName="hierRoot2" presStyleCnt="0"/>
      <dgm:spPr/>
    </dgm:pt>
    <dgm:pt modelId="{85CDDD03-5DE9-47CB-B233-4C5BF0E7C8AE}" type="pres">
      <dgm:prSet presAssocID="{159935CC-42E7-498A-97FA-5B5DACF926BF}" presName="composite2" presStyleCnt="0"/>
      <dgm:spPr/>
    </dgm:pt>
    <dgm:pt modelId="{5D8FDEDE-AF0C-469C-A83E-8572B0D04FC8}" type="pres">
      <dgm:prSet presAssocID="{159935CC-42E7-498A-97FA-5B5DACF926BF}" presName="background2" presStyleLbl="asst1" presStyleIdx="0" presStyleCnt="5"/>
      <dgm:spPr/>
    </dgm:pt>
    <dgm:pt modelId="{C30A4ACC-CB6B-4557-B23F-61523E900E63}" type="pres">
      <dgm:prSet presAssocID="{159935CC-42E7-498A-97FA-5B5DACF926BF}" presName="text2" presStyleLbl="fgAcc2" presStyleIdx="0" presStyleCnt="5">
        <dgm:presLayoutVars>
          <dgm:chPref val="3"/>
        </dgm:presLayoutVars>
      </dgm:prSet>
      <dgm:spPr/>
    </dgm:pt>
    <dgm:pt modelId="{C1769270-921D-4BF7-8212-FAB23C16BF90}" type="pres">
      <dgm:prSet presAssocID="{159935CC-42E7-498A-97FA-5B5DACF926BF}" presName="hierChild3" presStyleCnt="0"/>
      <dgm:spPr/>
    </dgm:pt>
    <dgm:pt modelId="{24F6A8ED-7E97-4AD7-B5B5-401B94B43CE7}" type="pres">
      <dgm:prSet presAssocID="{DDAFE1A0-B27A-40B0-BB4E-3C882E909D1B}" presName="Name10" presStyleLbl="parChTrans1D2" presStyleIdx="1" presStyleCnt="5"/>
      <dgm:spPr/>
    </dgm:pt>
    <dgm:pt modelId="{7523C666-2F7D-4A45-B685-9D44C347A7CE}" type="pres">
      <dgm:prSet presAssocID="{F7C49AA2-49B9-4C34-BB8F-14BBBBE98E4C}" presName="hierRoot2" presStyleCnt="0"/>
      <dgm:spPr/>
    </dgm:pt>
    <dgm:pt modelId="{996F25BB-749D-4478-86A2-7590D1F20C48}" type="pres">
      <dgm:prSet presAssocID="{F7C49AA2-49B9-4C34-BB8F-14BBBBE98E4C}" presName="composite2" presStyleCnt="0"/>
      <dgm:spPr/>
    </dgm:pt>
    <dgm:pt modelId="{5EA5F989-6C6C-442E-9551-DA7E5338038B}" type="pres">
      <dgm:prSet presAssocID="{F7C49AA2-49B9-4C34-BB8F-14BBBBE98E4C}" presName="background2" presStyleLbl="asst1" presStyleIdx="1" presStyleCnt="5"/>
      <dgm:spPr/>
    </dgm:pt>
    <dgm:pt modelId="{9EA20FB5-2C57-424C-9A18-F77498DBB2BB}" type="pres">
      <dgm:prSet presAssocID="{F7C49AA2-49B9-4C34-BB8F-14BBBBE98E4C}" presName="text2" presStyleLbl="fgAcc2" presStyleIdx="1" presStyleCnt="5">
        <dgm:presLayoutVars>
          <dgm:chPref val="3"/>
        </dgm:presLayoutVars>
      </dgm:prSet>
      <dgm:spPr/>
    </dgm:pt>
    <dgm:pt modelId="{2391D2EC-3B8C-4175-955F-8D30CBF16DB1}" type="pres">
      <dgm:prSet presAssocID="{F7C49AA2-49B9-4C34-BB8F-14BBBBE98E4C}" presName="hierChild3" presStyleCnt="0"/>
      <dgm:spPr/>
    </dgm:pt>
    <dgm:pt modelId="{A0B3D443-854C-4211-B8B8-7D42BFA4064B}" type="pres">
      <dgm:prSet presAssocID="{6C24A3AD-54B9-43A7-8672-311CC573DDF1}" presName="Name10" presStyleLbl="parChTrans1D2" presStyleIdx="2" presStyleCnt="5"/>
      <dgm:spPr/>
    </dgm:pt>
    <dgm:pt modelId="{AC5252E6-91A1-43A1-9995-8739D61D06AF}" type="pres">
      <dgm:prSet presAssocID="{E4FC1863-849D-4F85-AA7A-698437EFE153}" presName="hierRoot2" presStyleCnt="0"/>
      <dgm:spPr/>
    </dgm:pt>
    <dgm:pt modelId="{C4F7F8C1-B8CD-4DAB-A10E-5ED7A296F445}" type="pres">
      <dgm:prSet presAssocID="{E4FC1863-849D-4F85-AA7A-698437EFE153}" presName="composite2" presStyleCnt="0"/>
      <dgm:spPr/>
    </dgm:pt>
    <dgm:pt modelId="{01CBEC25-0B12-4F77-A73C-C73E697F3D93}" type="pres">
      <dgm:prSet presAssocID="{E4FC1863-849D-4F85-AA7A-698437EFE153}" presName="background2" presStyleLbl="asst1" presStyleIdx="2" presStyleCnt="5"/>
      <dgm:spPr/>
    </dgm:pt>
    <dgm:pt modelId="{34C3FCAF-12B4-4DBF-9567-6247CF1418F3}" type="pres">
      <dgm:prSet presAssocID="{E4FC1863-849D-4F85-AA7A-698437EFE153}" presName="text2" presStyleLbl="fgAcc2" presStyleIdx="2" presStyleCnt="5">
        <dgm:presLayoutVars>
          <dgm:chPref val="3"/>
        </dgm:presLayoutVars>
      </dgm:prSet>
      <dgm:spPr/>
    </dgm:pt>
    <dgm:pt modelId="{F107CFA4-DEC7-4946-86AD-27D66D474C9A}" type="pres">
      <dgm:prSet presAssocID="{E4FC1863-849D-4F85-AA7A-698437EFE153}" presName="hierChild3" presStyleCnt="0"/>
      <dgm:spPr/>
    </dgm:pt>
    <dgm:pt modelId="{308452B5-82EA-4331-A708-F44DB222CAE6}" type="pres">
      <dgm:prSet presAssocID="{CA7F091D-DC41-4E8A-B2E6-75D54D35CD0B}" presName="Name17" presStyleLbl="parChTrans1D3" presStyleIdx="0" presStyleCnt="5"/>
      <dgm:spPr/>
    </dgm:pt>
    <dgm:pt modelId="{9FEF5E1D-766A-496A-B172-48A143284FE6}" type="pres">
      <dgm:prSet presAssocID="{2ECC77C6-9E28-45D2-AE7A-8B49B620E3EF}" presName="hierRoot3" presStyleCnt="0"/>
      <dgm:spPr/>
    </dgm:pt>
    <dgm:pt modelId="{D933B819-F229-4903-A9FF-6BF0D6C62E28}" type="pres">
      <dgm:prSet presAssocID="{2ECC77C6-9E28-45D2-AE7A-8B49B620E3EF}" presName="composite3" presStyleCnt="0"/>
      <dgm:spPr/>
    </dgm:pt>
    <dgm:pt modelId="{189B8E72-9953-4098-8221-3935CAF3BBAC}" type="pres">
      <dgm:prSet presAssocID="{2ECC77C6-9E28-45D2-AE7A-8B49B620E3EF}" presName="background3" presStyleLbl="node3" presStyleIdx="0" presStyleCnt="5"/>
      <dgm:spPr/>
    </dgm:pt>
    <dgm:pt modelId="{A2091365-751B-4436-81E0-DC94FA55BEB9}" type="pres">
      <dgm:prSet presAssocID="{2ECC77C6-9E28-45D2-AE7A-8B49B620E3EF}" presName="text3" presStyleLbl="fgAcc3" presStyleIdx="0" presStyleCnt="5">
        <dgm:presLayoutVars>
          <dgm:chPref val="3"/>
        </dgm:presLayoutVars>
      </dgm:prSet>
      <dgm:spPr/>
    </dgm:pt>
    <dgm:pt modelId="{7D8A1F1A-0329-4B20-980F-86F751968861}" type="pres">
      <dgm:prSet presAssocID="{2ECC77C6-9E28-45D2-AE7A-8B49B620E3EF}" presName="hierChild4" presStyleCnt="0"/>
      <dgm:spPr/>
    </dgm:pt>
    <dgm:pt modelId="{D76A6824-2911-44CB-87D5-4C0E7D0708B0}" type="pres">
      <dgm:prSet presAssocID="{71F1180C-9FF8-4BD5-830D-397922510D14}" presName="Name17" presStyleLbl="parChTrans1D3" presStyleIdx="1" presStyleCnt="5"/>
      <dgm:spPr/>
    </dgm:pt>
    <dgm:pt modelId="{13B54F9B-D563-4A14-8624-BE7935E44F19}" type="pres">
      <dgm:prSet presAssocID="{87696710-19EF-4A89-9439-41A7A6222FB4}" presName="hierRoot3" presStyleCnt="0"/>
      <dgm:spPr/>
    </dgm:pt>
    <dgm:pt modelId="{74009463-6D1D-49CF-B6FA-3E91DEAFF8D3}" type="pres">
      <dgm:prSet presAssocID="{87696710-19EF-4A89-9439-41A7A6222FB4}" presName="composite3" presStyleCnt="0"/>
      <dgm:spPr/>
    </dgm:pt>
    <dgm:pt modelId="{CE393703-CA4F-4A82-B678-0DCF8B0834E0}" type="pres">
      <dgm:prSet presAssocID="{87696710-19EF-4A89-9439-41A7A6222FB4}" presName="background3" presStyleLbl="node3" presStyleIdx="1" presStyleCnt="5"/>
      <dgm:spPr/>
    </dgm:pt>
    <dgm:pt modelId="{73A726E6-7552-4B5E-B7C2-4F22AC233403}" type="pres">
      <dgm:prSet presAssocID="{87696710-19EF-4A89-9439-41A7A6222FB4}" presName="text3" presStyleLbl="fgAcc3" presStyleIdx="1" presStyleCnt="5">
        <dgm:presLayoutVars>
          <dgm:chPref val="3"/>
        </dgm:presLayoutVars>
      </dgm:prSet>
      <dgm:spPr/>
    </dgm:pt>
    <dgm:pt modelId="{323A8CD6-FBC6-4E1A-B1FB-7EB5374F781D}" type="pres">
      <dgm:prSet presAssocID="{87696710-19EF-4A89-9439-41A7A6222FB4}" presName="hierChild4" presStyleCnt="0"/>
      <dgm:spPr/>
    </dgm:pt>
    <dgm:pt modelId="{2C4456E5-5389-4EB8-9592-2D0A6D3D5AFF}" type="pres">
      <dgm:prSet presAssocID="{264B0BB7-0550-4A9E-9995-E8EA378323FD}" presName="Name17" presStyleLbl="parChTrans1D3" presStyleIdx="2" presStyleCnt="5"/>
      <dgm:spPr/>
    </dgm:pt>
    <dgm:pt modelId="{2C89CBB9-35CC-4E20-BE40-82DD4C445F84}" type="pres">
      <dgm:prSet presAssocID="{E0B2D85C-1907-4B92-BA95-53D9285973D1}" presName="hierRoot3" presStyleCnt="0"/>
      <dgm:spPr/>
    </dgm:pt>
    <dgm:pt modelId="{67D6D64A-5B8B-4EE0-869A-A15F5D5338DF}" type="pres">
      <dgm:prSet presAssocID="{E0B2D85C-1907-4B92-BA95-53D9285973D1}" presName="composite3" presStyleCnt="0"/>
      <dgm:spPr/>
    </dgm:pt>
    <dgm:pt modelId="{D028B385-838D-412E-8976-AB0AF3812F04}" type="pres">
      <dgm:prSet presAssocID="{E0B2D85C-1907-4B92-BA95-53D9285973D1}" presName="background3" presStyleLbl="node3" presStyleIdx="2" presStyleCnt="5"/>
      <dgm:spPr/>
    </dgm:pt>
    <dgm:pt modelId="{ACABEDF7-2FA0-49B5-89AE-928EBC05E2CF}" type="pres">
      <dgm:prSet presAssocID="{E0B2D85C-1907-4B92-BA95-53D9285973D1}" presName="text3" presStyleLbl="fgAcc3" presStyleIdx="2" presStyleCnt="5">
        <dgm:presLayoutVars>
          <dgm:chPref val="3"/>
        </dgm:presLayoutVars>
      </dgm:prSet>
      <dgm:spPr/>
    </dgm:pt>
    <dgm:pt modelId="{3A0B7165-5951-4273-8FF8-296F42D0F86B}" type="pres">
      <dgm:prSet presAssocID="{E0B2D85C-1907-4B92-BA95-53D9285973D1}" presName="hierChild4" presStyleCnt="0"/>
      <dgm:spPr/>
    </dgm:pt>
    <dgm:pt modelId="{FB6470B9-BE60-492A-8995-81519C15C344}" type="pres">
      <dgm:prSet presAssocID="{2594D8B7-DCE7-409C-891A-22C4180A7D85}" presName="Name17" presStyleLbl="parChTrans1D3" presStyleIdx="3" presStyleCnt="5"/>
      <dgm:spPr/>
    </dgm:pt>
    <dgm:pt modelId="{C636A067-847F-4260-92B6-F789696C5645}" type="pres">
      <dgm:prSet presAssocID="{D2FD9C22-261B-4F6E-8987-381D20C45C77}" presName="hierRoot3" presStyleCnt="0"/>
      <dgm:spPr/>
    </dgm:pt>
    <dgm:pt modelId="{E9CA69A9-B1B4-4B64-8F65-3819DAD7E753}" type="pres">
      <dgm:prSet presAssocID="{D2FD9C22-261B-4F6E-8987-381D20C45C77}" presName="composite3" presStyleCnt="0"/>
      <dgm:spPr/>
    </dgm:pt>
    <dgm:pt modelId="{1415D355-5798-46D2-B432-4954C0D4776F}" type="pres">
      <dgm:prSet presAssocID="{D2FD9C22-261B-4F6E-8987-381D20C45C77}" presName="background3" presStyleLbl="node3" presStyleIdx="3" presStyleCnt="5"/>
      <dgm:spPr/>
    </dgm:pt>
    <dgm:pt modelId="{DBCC2923-DF8E-4297-963E-CE9F5614E0F9}" type="pres">
      <dgm:prSet presAssocID="{D2FD9C22-261B-4F6E-8987-381D20C45C77}" presName="text3" presStyleLbl="fgAcc3" presStyleIdx="3" presStyleCnt="5">
        <dgm:presLayoutVars>
          <dgm:chPref val="3"/>
        </dgm:presLayoutVars>
      </dgm:prSet>
      <dgm:spPr/>
    </dgm:pt>
    <dgm:pt modelId="{E28F7E6F-B38F-4BFA-B39C-B76F7419DF09}" type="pres">
      <dgm:prSet presAssocID="{D2FD9C22-261B-4F6E-8987-381D20C45C77}" presName="hierChild4" presStyleCnt="0"/>
      <dgm:spPr/>
    </dgm:pt>
    <dgm:pt modelId="{72129E47-5ED9-441C-ABBC-303CD35B2529}" type="pres">
      <dgm:prSet presAssocID="{FCA3DF90-4E7B-4783-A18D-9A7B1E309EF9}" presName="Name17" presStyleLbl="parChTrans1D3" presStyleIdx="4" presStyleCnt="5"/>
      <dgm:spPr/>
    </dgm:pt>
    <dgm:pt modelId="{D53EDF15-31A4-4391-9ADE-E9C43D79ABDF}" type="pres">
      <dgm:prSet presAssocID="{4F173012-FF8A-437A-9DA6-3EAEF361D3C1}" presName="hierRoot3" presStyleCnt="0"/>
      <dgm:spPr/>
    </dgm:pt>
    <dgm:pt modelId="{BB506173-F208-4153-8F65-081AEB83A959}" type="pres">
      <dgm:prSet presAssocID="{4F173012-FF8A-437A-9DA6-3EAEF361D3C1}" presName="composite3" presStyleCnt="0"/>
      <dgm:spPr/>
    </dgm:pt>
    <dgm:pt modelId="{BA431833-7923-4924-B9E7-E9A1FA06F50B}" type="pres">
      <dgm:prSet presAssocID="{4F173012-FF8A-437A-9DA6-3EAEF361D3C1}" presName="background3" presStyleLbl="node3" presStyleIdx="4" presStyleCnt="5"/>
      <dgm:spPr/>
    </dgm:pt>
    <dgm:pt modelId="{7D47662D-20E8-46DF-A3AA-53BC9F1F96FD}" type="pres">
      <dgm:prSet presAssocID="{4F173012-FF8A-437A-9DA6-3EAEF361D3C1}" presName="text3" presStyleLbl="fgAcc3" presStyleIdx="4" presStyleCnt="5">
        <dgm:presLayoutVars>
          <dgm:chPref val="3"/>
        </dgm:presLayoutVars>
      </dgm:prSet>
      <dgm:spPr/>
    </dgm:pt>
    <dgm:pt modelId="{147D4126-CCC8-474F-80AB-0A581625FE3A}" type="pres">
      <dgm:prSet presAssocID="{4F173012-FF8A-437A-9DA6-3EAEF361D3C1}" presName="hierChild4" presStyleCnt="0"/>
      <dgm:spPr/>
    </dgm:pt>
    <dgm:pt modelId="{D612AB49-DFB1-4BD2-A710-AE367913D07D}" type="pres">
      <dgm:prSet presAssocID="{DED5977A-C3CE-4758-AF23-FBE7D7CED9C3}" presName="Name10" presStyleLbl="parChTrans1D2" presStyleIdx="3" presStyleCnt="5"/>
      <dgm:spPr/>
    </dgm:pt>
    <dgm:pt modelId="{7DF8EE0A-5A19-4420-9FA3-4203B5A2ED67}" type="pres">
      <dgm:prSet presAssocID="{F0FB89C3-9FA7-4528-94AF-BB6160312045}" presName="hierRoot2" presStyleCnt="0"/>
      <dgm:spPr/>
    </dgm:pt>
    <dgm:pt modelId="{0D93E28A-6786-4F12-BA5A-E652998CA6AE}" type="pres">
      <dgm:prSet presAssocID="{F0FB89C3-9FA7-4528-94AF-BB6160312045}" presName="composite2" presStyleCnt="0"/>
      <dgm:spPr/>
    </dgm:pt>
    <dgm:pt modelId="{237C2E5B-D97C-4C00-9252-82F09F7CA2CF}" type="pres">
      <dgm:prSet presAssocID="{F0FB89C3-9FA7-4528-94AF-BB6160312045}" presName="background2" presStyleLbl="asst1" presStyleIdx="3" presStyleCnt="5"/>
      <dgm:spPr/>
    </dgm:pt>
    <dgm:pt modelId="{29752553-F686-4781-88E2-A611F6EA6466}" type="pres">
      <dgm:prSet presAssocID="{F0FB89C3-9FA7-4528-94AF-BB6160312045}" presName="text2" presStyleLbl="fgAcc2" presStyleIdx="3" presStyleCnt="5">
        <dgm:presLayoutVars>
          <dgm:chPref val="3"/>
        </dgm:presLayoutVars>
      </dgm:prSet>
      <dgm:spPr/>
    </dgm:pt>
    <dgm:pt modelId="{39FF840D-A3F5-4962-915D-0A7E7E57F0CB}" type="pres">
      <dgm:prSet presAssocID="{F0FB89C3-9FA7-4528-94AF-BB6160312045}" presName="hierChild3" presStyleCnt="0"/>
      <dgm:spPr/>
    </dgm:pt>
    <dgm:pt modelId="{9E82A612-B83E-4FF4-85C8-227A4CEAE0D1}" type="pres">
      <dgm:prSet presAssocID="{21171F02-4A97-4CF8-B52A-6D7F3B19AAC4}" presName="Name10" presStyleLbl="parChTrans1D2" presStyleIdx="4" presStyleCnt="5"/>
      <dgm:spPr/>
    </dgm:pt>
    <dgm:pt modelId="{E23E159F-901C-417B-BCD4-E893275402A2}" type="pres">
      <dgm:prSet presAssocID="{F430A8C9-E7D9-41C4-9D83-99ABA42A3937}" presName="hierRoot2" presStyleCnt="0"/>
      <dgm:spPr/>
    </dgm:pt>
    <dgm:pt modelId="{B8833D0B-1671-47AC-AEAC-6E9260BCBF57}" type="pres">
      <dgm:prSet presAssocID="{F430A8C9-E7D9-41C4-9D83-99ABA42A3937}" presName="composite2" presStyleCnt="0"/>
      <dgm:spPr/>
    </dgm:pt>
    <dgm:pt modelId="{FD4402F9-F347-4CC7-BD3D-894CA81BBC2C}" type="pres">
      <dgm:prSet presAssocID="{F430A8C9-E7D9-41C4-9D83-99ABA42A3937}" presName="background2" presStyleLbl="asst1" presStyleIdx="4" presStyleCnt="5"/>
      <dgm:spPr/>
    </dgm:pt>
    <dgm:pt modelId="{0E7E89ED-D54E-4874-A36E-5891EC856A66}" type="pres">
      <dgm:prSet presAssocID="{F430A8C9-E7D9-41C4-9D83-99ABA42A3937}" presName="text2" presStyleLbl="fgAcc2" presStyleIdx="4" presStyleCnt="5">
        <dgm:presLayoutVars>
          <dgm:chPref val="3"/>
        </dgm:presLayoutVars>
      </dgm:prSet>
      <dgm:spPr/>
    </dgm:pt>
    <dgm:pt modelId="{BA12A9F0-2716-48C3-B85C-58C154825953}" type="pres">
      <dgm:prSet presAssocID="{F430A8C9-E7D9-41C4-9D83-99ABA42A3937}" presName="hierChild3" presStyleCnt="0"/>
      <dgm:spPr/>
    </dgm:pt>
  </dgm:ptLst>
  <dgm:cxnLst>
    <dgm:cxn modelId="{33AAE400-1CE1-406D-99A0-4EE8CC350F54}" type="presOf" srcId="{264B0BB7-0550-4A9E-9995-E8EA378323FD}" destId="{2C4456E5-5389-4EB8-9592-2D0A6D3D5AFF}" srcOrd="0" destOrd="0" presId="urn:microsoft.com/office/officeart/2005/8/layout/hierarchy1"/>
    <dgm:cxn modelId="{5B06A505-7F0D-4668-92D4-EA5B02E7D0CB}" type="presOf" srcId="{FCA3DF90-4E7B-4783-A18D-9A7B1E309EF9}" destId="{72129E47-5ED9-441C-ABBC-303CD35B2529}" srcOrd="0" destOrd="0" presId="urn:microsoft.com/office/officeart/2005/8/layout/hierarchy1"/>
    <dgm:cxn modelId="{2538AE0C-5CB7-4377-AAD8-645A54A04D34}" type="presOf" srcId="{CA7F091D-DC41-4E8A-B2E6-75D54D35CD0B}" destId="{308452B5-82EA-4331-A708-F44DB222CAE6}" srcOrd="0" destOrd="0" presId="urn:microsoft.com/office/officeart/2005/8/layout/hierarchy1"/>
    <dgm:cxn modelId="{3CC0E90C-12DA-4CEF-9E3A-19A34F53F18B}" type="presOf" srcId="{52EAE5D0-3011-4BD5-9C4C-4E7D238B7A5B}" destId="{38E83722-EF12-44DE-A954-08EEB8C72485}" srcOrd="0" destOrd="0" presId="urn:microsoft.com/office/officeart/2005/8/layout/hierarchy1"/>
    <dgm:cxn modelId="{FA2E0D0E-5017-43C6-B441-DEDDC784CD4F}" type="presOf" srcId="{2594D8B7-DCE7-409C-891A-22C4180A7D85}" destId="{FB6470B9-BE60-492A-8995-81519C15C344}" srcOrd="0" destOrd="0" presId="urn:microsoft.com/office/officeart/2005/8/layout/hierarchy1"/>
    <dgm:cxn modelId="{07CED115-F642-4B0B-B8A9-33D9378700FD}" srcId="{4BF2D341-F174-459B-84BB-BCE130340318}" destId="{F7C49AA2-49B9-4C34-BB8F-14BBBBE98E4C}" srcOrd="1" destOrd="0" parTransId="{DDAFE1A0-B27A-40B0-BB4E-3C882E909D1B}" sibTransId="{A8BD2ED2-78FD-4371-9790-700DDCF6CFD6}"/>
    <dgm:cxn modelId="{27DF2D20-C5EF-4044-BEBB-AF25ED292677}" type="presOf" srcId="{4BF2D341-F174-459B-84BB-BCE130340318}" destId="{E4FA7607-94A2-424A-9751-EB1BAA1B97A7}" srcOrd="0" destOrd="0" presId="urn:microsoft.com/office/officeart/2005/8/layout/hierarchy1"/>
    <dgm:cxn modelId="{8257942C-FE3B-4002-AEDC-7298892BCCDF}" srcId="{E4FC1863-849D-4F85-AA7A-698437EFE153}" destId="{D2FD9C22-261B-4F6E-8987-381D20C45C77}" srcOrd="3" destOrd="0" parTransId="{2594D8B7-DCE7-409C-891A-22C4180A7D85}" sibTransId="{0E769615-C095-4F4B-B072-DFDB3F00FFA4}"/>
    <dgm:cxn modelId="{B2531D31-8CC7-42B1-8398-B97ABF641230}" type="presOf" srcId="{159935CC-42E7-498A-97FA-5B5DACF926BF}" destId="{C30A4ACC-CB6B-4557-B23F-61523E900E63}" srcOrd="0" destOrd="0" presId="urn:microsoft.com/office/officeart/2005/8/layout/hierarchy1"/>
    <dgm:cxn modelId="{16B4733E-18AE-4A56-8E48-178C229882E3}" type="presOf" srcId="{E4FC1863-849D-4F85-AA7A-698437EFE153}" destId="{34C3FCAF-12B4-4DBF-9567-6247CF1418F3}" srcOrd="0" destOrd="0" presId="urn:microsoft.com/office/officeart/2005/8/layout/hierarchy1"/>
    <dgm:cxn modelId="{625F675E-912D-419A-A27C-896D013A947F}" srcId="{52EAE5D0-3011-4BD5-9C4C-4E7D238B7A5B}" destId="{4BF2D341-F174-459B-84BB-BCE130340318}" srcOrd="0" destOrd="0" parTransId="{040F0F0C-B575-4985-AA48-1069624A37C8}" sibTransId="{81D43E6C-8122-4B6E-BA5B-5A62FA0758DC}"/>
    <dgm:cxn modelId="{E8F06649-7CA9-45BD-AF5A-B09E260922E2}" srcId="{E4FC1863-849D-4F85-AA7A-698437EFE153}" destId="{E0B2D85C-1907-4B92-BA95-53D9285973D1}" srcOrd="2" destOrd="0" parTransId="{264B0BB7-0550-4A9E-9995-E8EA378323FD}" sibTransId="{C724DB88-55D3-495D-828F-6F4B90FCAA5A}"/>
    <dgm:cxn modelId="{EAD9856E-B532-4A0E-BB81-575B6B29FB25}" type="presOf" srcId="{87696710-19EF-4A89-9439-41A7A6222FB4}" destId="{73A726E6-7552-4B5E-B7C2-4F22AC233403}" srcOrd="0" destOrd="0" presId="urn:microsoft.com/office/officeart/2005/8/layout/hierarchy1"/>
    <dgm:cxn modelId="{1C4DFE6E-6265-45F8-8132-D31DCE2F1301}" srcId="{E4FC1863-849D-4F85-AA7A-698437EFE153}" destId="{4F173012-FF8A-437A-9DA6-3EAEF361D3C1}" srcOrd="4" destOrd="0" parTransId="{FCA3DF90-4E7B-4783-A18D-9A7B1E309EF9}" sibTransId="{BFD0131E-7767-444F-9EBE-7AB88ED42A02}"/>
    <dgm:cxn modelId="{3E29897A-67AC-48FB-9ED2-D51FBFAE50D7}" type="presOf" srcId="{E0B2D85C-1907-4B92-BA95-53D9285973D1}" destId="{ACABEDF7-2FA0-49B5-89AE-928EBC05E2CF}" srcOrd="0" destOrd="0" presId="urn:microsoft.com/office/officeart/2005/8/layout/hierarchy1"/>
    <dgm:cxn modelId="{11C0967C-08ED-48A2-A465-79A4B553373B}" type="presOf" srcId="{DED5977A-C3CE-4758-AF23-FBE7D7CED9C3}" destId="{D612AB49-DFB1-4BD2-A710-AE367913D07D}" srcOrd="0" destOrd="0" presId="urn:microsoft.com/office/officeart/2005/8/layout/hierarchy1"/>
    <dgm:cxn modelId="{75C8417D-85D0-4A91-85D3-D12A61B27FBC}" srcId="{E4FC1863-849D-4F85-AA7A-698437EFE153}" destId="{2ECC77C6-9E28-45D2-AE7A-8B49B620E3EF}" srcOrd="0" destOrd="0" parTransId="{CA7F091D-DC41-4E8A-B2E6-75D54D35CD0B}" sibTransId="{C4DA7644-AE12-49CD-9FB6-2298EFA82089}"/>
    <dgm:cxn modelId="{6B5D7A7F-2CFF-42E9-8950-FE7AE2EBB74E}" type="presOf" srcId="{4F173012-FF8A-437A-9DA6-3EAEF361D3C1}" destId="{7D47662D-20E8-46DF-A3AA-53BC9F1F96FD}" srcOrd="0" destOrd="0" presId="urn:microsoft.com/office/officeart/2005/8/layout/hierarchy1"/>
    <dgm:cxn modelId="{E2FBDD86-F22B-4E6E-9D7D-B52795D94994}" type="presOf" srcId="{6C24A3AD-54B9-43A7-8672-311CC573DDF1}" destId="{A0B3D443-854C-4211-B8B8-7D42BFA4064B}" srcOrd="0" destOrd="0" presId="urn:microsoft.com/office/officeart/2005/8/layout/hierarchy1"/>
    <dgm:cxn modelId="{7EB0559F-4B9D-457C-AE7C-79F568643758}" type="presOf" srcId="{21171F02-4A97-4CF8-B52A-6D7F3B19AAC4}" destId="{9E82A612-B83E-4FF4-85C8-227A4CEAE0D1}" srcOrd="0" destOrd="0" presId="urn:microsoft.com/office/officeart/2005/8/layout/hierarchy1"/>
    <dgm:cxn modelId="{A26632A1-2B5B-4F1A-80EE-FB194F746329}" type="presOf" srcId="{F0FB89C3-9FA7-4528-94AF-BB6160312045}" destId="{29752553-F686-4781-88E2-A611F6EA6466}" srcOrd="0" destOrd="0" presId="urn:microsoft.com/office/officeart/2005/8/layout/hierarchy1"/>
    <dgm:cxn modelId="{FC00A4A3-194C-407A-BAA1-9BEA73DDB14B}" type="presOf" srcId="{F7C49AA2-49B9-4C34-BB8F-14BBBBE98E4C}" destId="{9EA20FB5-2C57-424C-9A18-F77498DBB2BB}" srcOrd="0" destOrd="0" presId="urn:microsoft.com/office/officeart/2005/8/layout/hierarchy1"/>
    <dgm:cxn modelId="{977E05A9-9200-4745-81FE-CAB480E3B777}" srcId="{4BF2D341-F174-459B-84BB-BCE130340318}" destId="{F0FB89C3-9FA7-4528-94AF-BB6160312045}" srcOrd="3" destOrd="0" parTransId="{DED5977A-C3CE-4758-AF23-FBE7D7CED9C3}" sibTransId="{295D0DE1-4E34-461E-AE49-D501F69E38DC}"/>
    <dgm:cxn modelId="{F2A33CB4-5E64-49EA-ACF6-79F4937F02DD}" type="presOf" srcId="{2ECC77C6-9E28-45D2-AE7A-8B49B620E3EF}" destId="{A2091365-751B-4436-81E0-DC94FA55BEB9}" srcOrd="0" destOrd="0" presId="urn:microsoft.com/office/officeart/2005/8/layout/hierarchy1"/>
    <dgm:cxn modelId="{9CC7B8B8-711F-408A-8DA0-151717A6DE81}" type="presOf" srcId="{F430A8C9-E7D9-41C4-9D83-99ABA42A3937}" destId="{0E7E89ED-D54E-4874-A36E-5891EC856A66}" srcOrd="0" destOrd="0" presId="urn:microsoft.com/office/officeart/2005/8/layout/hierarchy1"/>
    <dgm:cxn modelId="{762D26C0-4FAA-4D15-AD39-D99CA319ACA3}" srcId="{4BF2D341-F174-459B-84BB-BCE130340318}" destId="{F430A8C9-E7D9-41C4-9D83-99ABA42A3937}" srcOrd="4" destOrd="0" parTransId="{21171F02-4A97-4CF8-B52A-6D7F3B19AAC4}" sibTransId="{655EB506-423A-4E5D-B11C-72B56C58D13D}"/>
    <dgm:cxn modelId="{EE4097C0-6C70-4722-99CE-F7E770478DAA}" type="presOf" srcId="{71F1180C-9FF8-4BD5-830D-397922510D14}" destId="{D76A6824-2911-44CB-87D5-4C0E7D0708B0}" srcOrd="0" destOrd="0" presId="urn:microsoft.com/office/officeart/2005/8/layout/hierarchy1"/>
    <dgm:cxn modelId="{AC1BB4D4-8933-4C27-B7E6-C7FC0BB883FB}" type="presOf" srcId="{DDAFE1A0-B27A-40B0-BB4E-3C882E909D1B}" destId="{24F6A8ED-7E97-4AD7-B5B5-401B94B43CE7}" srcOrd="0" destOrd="0" presId="urn:microsoft.com/office/officeart/2005/8/layout/hierarchy1"/>
    <dgm:cxn modelId="{B9075FDB-C111-4487-9FC7-F4642F604562}" srcId="{4BF2D341-F174-459B-84BB-BCE130340318}" destId="{159935CC-42E7-498A-97FA-5B5DACF926BF}" srcOrd="0" destOrd="0" parTransId="{01F259C3-EE5E-4558-907E-22AB1E620F94}" sibTransId="{1F240BEA-74EB-46C3-BCA3-9558B97B1E4F}"/>
    <dgm:cxn modelId="{7EDFEBDF-C2CD-49CE-AE51-56B86009DA57}" type="presOf" srcId="{D2FD9C22-261B-4F6E-8987-381D20C45C77}" destId="{DBCC2923-DF8E-4297-963E-CE9F5614E0F9}" srcOrd="0" destOrd="0" presId="urn:microsoft.com/office/officeart/2005/8/layout/hierarchy1"/>
    <dgm:cxn modelId="{A83646F7-8D70-4A04-996E-105B56543D91}" srcId="{4BF2D341-F174-459B-84BB-BCE130340318}" destId="{E4FC1863-849D-4F85-AA7A-698437EFE153}" srcOrd="2" destOrd="0" parTransId="{6C24A3AD-54B9-43A7-8672-311CC573DDF1}" sibTransId="{0D363F02-F951-4A56-8762-EB28418373A8}"/>
    <dgm:cxn modelId="{CADE6AFB-3D89-4713-8ED5-A60CD7DC0A56}" srcId="{E4FC1863-849D-4F85-AA7A-698437EFE153}" destId="{87696710-19EF-4A89-9439-41A7A6222FB4}" srcOrd="1" destOrd="0" parTransId="{71F1180C-9FF8-4BD5-830D-397922510D14}" sibTransId="{BFD3C463-1E13-4B69-8313-F4D181329CAE}"/>
    <dgm:cxn modelId="{636645FD-F02B-42F4-9271-827BA257694B}" type="presOf" srcId="{01F259C3-EE5E-4558-907E-22AB1E620F94}" destId="{76B70D81-B1EC-48C2-80DA-FC64B27FD4CE}" srcOrd="0" destOrd="0" presId="urn:microsoft.com/office/officeart/2005/8/layout/hierarchy1"/>
    <dgm:cxn modelId="{13494AFC-7785-4792-B23F-80C3D855B229}" type="presParOf" srcId="{38E83722-EF12-44DE-A954-08EEB8C72485}" destId="{CF9AA149-D18D-47E1-A85A-E605C8676FA9}" srcOrd="0" destOrd="0" presId="urn:microsoft.com/office/officeart/2005/8/layout/hierarchy1"/>
    <dgm:cxn modelId="{95D29171-8720-44E0-A904-5F9F0077972F}" type="presParOf" srcId="{CF9AA149-D18D-47E1-A85A-E605C8676FA9}" destId="{72AB5748-7196-46D2-9554-48653FBE932D}" srcOrd="0" destOrd="0" presId="urn:microsoft.com/office/officeart/2005/8/layout/hierarchy1"/>
    <dgm:cxn modelId="{03F0C288-7E7D-4C5B-B8CF-D219D5C5E08D}" type="presParOf" srcId="{72AB5748-7196-46D2-9554-48653FBE932D}" destId="{2D19AFD7-7802-42EC-B8D4-B726D375211B}" srcOrd="0" destOrd="0" presId="urn:microsoft.com/office/officeart/2005/8/layout/hierarchy1"/>
    <dgm:cxn modelId="{49C94DD8-AD8C-4E3B-8901-4DA257D49EBF}" type="presParOf" srcId="{72AB5748-7196-46D2-9554-48653FBE932D}" destId="{E4FA7607-94A2-424A-9751-EB1BAA1B97A7}" srcOrd="1" destOrd="0" presId="urn:microsoft.com/office/officeart/2005/8/layout/hierarchy1"/>
    <dgm:cxn modelId="{DFE26749-85E7-4821-A6D9-420B21DAC6FC}" type="presParOf" srcId="{CF9AA149-D18D-47E1-A85A-E605C8676FA9}" destId="{43332B44-E53A-452C-BC45-EF6D89A3003F}" srcOrd="1" destOrd="0" presId="urn:microsoft.com/office/officeart/2005/8/layout/hierarchy1"/>
    <dgm:cxn modelId="{18832701-918A-404C-B6EA-54DE27FF4010}" type="presParOf" srcId="{43332B44-E53A-452C-BC45-EF6D89A3003F}" destId="{76B70D81-B1EC-48C2-80DA-FC64B27FD4CE}" srcOrd="0" destOrd="0" presId="urn:microsoft.com/office/officeart/2005/8/layout/hierarchy1"/>
    <dgm:cxn modelId="{F5864718-1A71-440A-8401-8DE1B76473EF}" type="presParOf" srcId="{43332B44-E53A-452C-BC45-EF6D89A3003F}" destId="{0E18A71A-7E21-4261-9FAE-F41CECB25F09}" srcOrd="1" destOrd="0" presId="urn:microsoft.com/office/officeart/2005/8/layout/hierarchy1"/>
    <dgm:cxn modelId="{A70EEC73-EE9E-4B98-ABF8-7E60B750DF3B}" type="presParOf" srcId="{0E18A71A-7E21-4261-9FAE-F41CECB25F09}" destId="{85CDDD03-5DE9-47CB-B233-4C5BF0E7C8AE}" srcOrd="0" destOrd="0" presId="urn:microsoft.com/office/officeart/2005/8/layout/hierarchy1"/>
    <dgm:cxn modelId="{3C4E55B9-7B47-4296-BBEA-3C4C53CD3270}" type="presParOf" srcId="{85CDDD03-5DE9-47CB-B233-4C5BF0E7C8AE}" destId="{5D8FDEDE-AF0C-469C-A83E-8572B0D04FC8}" srcOrd="0" destOrd="0" presId="urn:microsoft.com/office/officeart/2005/8/layout/hierarchy1"/>
    <dgm:cxn modelId="{44AF0666-D4B4-4A38-A96D-6B1EA743E7AC}" type="presParOf" srcId="{85CDDD03-5DE9-47CB-B233-4C5BF0E7C8AE}" destId="{C30A4ACC-CB6B-4557-B23F-61523E900E63}" srcOrd="1" destOrd="0" presId="urn:microsoft.com/office/officeart/2005/8/layout/hierarchy1"/>
    <dgm:cxn modelId="{0746D022-97AC-4FBB-81AC-E4B3006EC31D}" type="presParOf" srcId="{0E18A71A-7E21-4261-9FAE-F41CECB25F09}" destId="{C1769270-921D-4BF7-8212-FAB23C16BF90}" srcOrd="1" destOrd="0" presId="urn:microsoft.com/office/officeart/2005/8/layout/hierarchy1"/>
    <dgm:cxn modelId="{59F454FA-9406-4C40-AD2D-3FFABDC075B1}" type="presParOf" srcId="{43332B44-E53A-452C-BC45-EF6D89A3003F}" destId="{24F6A8ED-7E97-4AD7-B5B5-401B94B43CE7}" srcOrd="2" destOrd="0" presId="urn:microsoft.com/office/officeart/2005/8/layout/hierarchy1"/>
    <dgm:cxn modelId="{81D5C671-A8FE-45CC-BD28-8FAEF1870F81}" type="presParOf" srcId="{43332B44-E53A-452C-BC45-EF6D89A3003F}" destId="{7523C666-2F7D-4A45-B685-9D44C347A7CE}" srcOrd="3" destOrd="0" presId="urn:microsoft.com/office/officeart/2005/8/layout/hierarchy1"/>
    <dgm:cxn modelId="{025DB0E9-D800-4681-B319-FC1B38EE511D}" type="presParOf" srcId="{7523C666-2F7D-4A45-B685-9D44C347A7CE}" destId="{996F25BB-749D-4478-86A2-7590D1F20C48}" srcOrd="0" destOrd="0" presId="urn:microsoft.com/office/officeart/2005/8/layout/hierarchy1"/>
    <dgm:cxn modelId="{ADA4F434-ACB9-4DEC-A6A2-AAE942D1FE74}" type="presParOf" srcId="{996F25BB-749D-4478-86A2-7590D1F20C48}" destId="{5EA5F989-6C6C-442E-9551-DA7E5338038B}" srcOrd="0" destOrd="0" presId="urn:microsoft.com/office/officeart/2005/8/layout/hierarchy1"/>
    <dgm:cxn modelId="{161E965C-F714-4AFF-AA34-8BB56DE13F82}" type="presParOf" srcId="{996F25BB-749D-4478-86A2-7590D1F20C48}" destId="{9EA20FB5-2C57-424C-9A18-F77498DBB2BB}" srcOrd="1" destOrd="0" presId="urn:microsoft.com/office/officeart/2005/8/layout/hierarchy1"/>
    <dgm:cxn modelId="{DB02126F-E7B2-4B8C-B54C-AEBD48907D35}" type="presParOf" srcId="{7523C666-2F7D-4A45-B685-9D44C347A7CE}" destId="{2391D2EC-3B8C-4175-955F-8D30CBF16DB1}" srcOrd="1" destOrd="0" presId="urn:microsoft.com/office/officeart/2005/8/layout/hierarchy1"/>
    <dgm:cxn modelId="{9543953D-37A8-4C78-8139-D19128FD1121}" type="presParOf" srcId="{43332B44-E53A-452C-BC45-EF6D89A3003F}" destId="{A0B3D443-854C-4211-B8B8-7D42BFA4064B}" srcOrd="4" destOrd="0" presId="urn:microsoft.com/office/officeart/2005/8/layout/hierarchy1"/>
    <dgm:cxn modelId="{F8258A01-5BDA-447D-BDE8-9BBA3F414FD8}" type="presParOf" srcId="{43332B44-E53A-452C-BC45-EF6D89A3003F}" destId="{AC5252E6-91A1-43A1-9995-8739D61D06AF}" srcOrd="5" destOrd="0" presId="urn:microsoft.com/office/officeart/2005/8/layout/hierarchy1"/>
    <dgm:cxn modelId="{3C62B151-8FB8-4FBD-8D35-CB051685E144}" type="presParOf" srcId="{AC5252E6-91A1-43A1-9995-8739D61D06AF}" destId="{C4F7F8C1-B8CD-4DAB-A10E-5ED7A296F445}" srcOrd="0" destOrd="0" presId="urn:microsoft.com/office/officeart/2005/8/layout/hierarchy1"/>
    <dgm:cxn modelId="{823331F2-BBD1-4A11-B233-8A4107FFD26A}" type="presParOf" srcId="{C4F7F8C1-B8CD-4DAB-A10E-5ED7A296F445}" destId="{01CBEC25-0B12-4F77-A73C-C73E697F3D93}" srcOrd="0" destOrd="0" presId="urn:microsoft.com/office/officeart/2005/8/layout/hierarchy1"/>
    <dgm:cxn modelId="{52956371-0A71-4615-AFC2-F9019AE48D02}" type="presParOf" srcId="{C4F7F8C1-B8CD-4DAB-A10E-5ED7A296F445}" destId="{34C3FCAF-12B4-4DBF-9567-6247CF1418F3}" srcOrd="1" destOrd="0" presId="urn:microsoft.com/office/officeart/2005/8/layout/hierarchy1"/>
    <dgm:cxn modelId="{CE27ED06-115F-48A8-8535-6EADD41CB54A}" type="presParOf" srcId="{AC5252E6-91A1-43A1-9995-8739D61D06AF}" destId="{F107CFA4-DEC7-4946-86AD-27D66D474C9A}" srcOrd="1" destOrd="0" presId="urn:microsoft.com/office/officeart/2005/8/layout/hierarchy1"/>
    <dgm:cxn modelId="{6FE02779-59AB-49A8-9A7A-883D499E0B51}" type="presParOf" srcId="{F107CFA4-DEC7-4946-86AD-27D66D474C9A}" destId="{308452B5-82EA-4331-A708-F44DB222CAE6}" srcOrd="0" destOrd="0" presId="urn:microsoft.com/office/officeart/2005/8/layout/hierarchy1"/>
    <dgm:cxn modelId="{7382EBD5-3FB6-400A-A618-D70C1AB09052}" type="presParOf" srcId="{F107CFA4-DEC7-4946-86AD-27D66D474C9A}" destId="{9FEF5E1D-766A-496A-B172-48A143284FE6}" srcOrd="1" destOrd="0" presId="urn:microsoft.com/office/officeart/2005/8/layout/hierarchy1"/>
    <dgm:cxn modelId="{D0A346C0-15E5-4A22-916F-4FE0B3C07F2F}" type="presParOf" srcId="{9FEF5E1D-766A-496A-B172-48A143284FE6}" destId="{D933B819-F229-4903-A9FF-6BF0D6C62E28}" srcOrd="0" destOrd="0" presId="urn:microsoft.com/office/officeart/2005/8/layout/hierarchy1"/>
    <dgm:cxn modelId="{C7FA6632-2EC4-43FA-81E3-FF2E6631876B}" type="presParOf" srcId="{D933B819-F229-4903-A9FF-6BF0D6C62E28}" destId="{189B8E72-9953-4098-8221-3935CAF3BBAC}" srcOrd="0" destOrd="0" presId="urn:microsoft.com/office/officeart/2005/8/layout/hierarchy1"/>
    <dgm:cxn modelId="{E5B35423-130D-4AC7-AE46-6BB0E12B5D62}" type="presParOf" srcId="{D933B819-F229-4903-A9FF-6BF0D6C62E28}" destId="{A2091365-751B-4436-81E0-DC94FA55BEB9}" srcOrd="1" destOrd="0" presId="urn:microsoft.com/office/officeart/2005/8/layout/hierarchy1"/>
    <dgm:cxn modelId="{5A4528E3-425F-497D-B585-DE4CB94E1220}" type="presParOf" srcId="{9FEF5E1D-766A-496A-B172-48A143284FE6}" destId="{7D8A1F1A-0329-4B20-980F-86F751968861}" srcOrd="1" destOrd="0" presId="urn:microsoft.com/office/officeart/2005/8/layout/hierarchy1"/>
    <dgm:cxn modelId="{0A4C83EF-D2E7-471F-B3F8-1C18F6E5E4A0}" type="presParOf" srcId="{F107CFA4-DEC7-4946-86AD-27D66D474C9A}" destId="{D76A6824-2911-44CB-87D5-4C0E7D0708B0}" srcOrd="2" destOrd="0" presId="urn:microsoft.com/office/officeart/2005/8/layout/hierarchy1"/>
    <dgm:cxn modelId="{8375DA38-6476-479B-9FB9-438F80A46C84}" type="presParOf" srcId="{F107CFA4-DEC7-4946-86AD-27D66D474C9A}" destId="{13B54F9B-D563-4A14-8624-BE7935E44F19}" srcOrd="3" destOrd="0" presId="urn:microsoft.com/office/officeart/2005/8/layout/hierarchy1"/>
    <dgm:cxn modelId="{E94A2477-9FFE-47C2-8B30-B5F39EA41929}" type="presParOf" srcId="{13B54F9B-D563-4A14-8624-BE7935E44F19}" destId="{74009463-6D1D-49CF-B6FA-3E91DEAFF8D3}" srcOrd="0" destOrd="0" presId="urn:microsoft.com/office/officeart/2005/8/layout/hierarchy1"/>
    <dgm:cxn modelId="{5115534D-C1CA-4FA3-BEBC-C87098D20E77}" type="presParOf" srcId="{74009463-6D1D-49CF-B6FA-3E91DEAFF8D3}" destId="{CE393703-CA4F-4A82-B678-0DCF8B0834E0}" srcOrd="0" destOrd="0" presId="urn:microsoft.com/office/officeart/2005/8/layout/hierarchy1"/>
    <dgm:cxn modelId="{8350BEC4-0877-4222-84AB-C4E3E096E958}" type="presParOf" srcId="{74009463-6D1D-49CF-B6FA-3E91DEAFF8D3}" destId="{73A726E6-7552-4B5E-B7C2-4F22AC233403}" srcOrd="1" destOrd="0" presId="urn:microsoft.com/office/officeart/2005/8/layout/hierarchy1"/>
    <dgm:cxn modelId="{D9603FFC-0FF9-485D-98F8-83E8C4D345AE}" type="presParOf" srcId="{13B54F9B-D563-4A14-8624-BE7935E44F19}" destId="{323A8CD6-FBC6-4E1A-B1FB-7EB5374F781D}" srcOrd="1" destOrd="0" presId="urn:microsoft.com/office/officeart/2005/8/layout/hierarchy1"/>
    <dgm:cxn modelId="{66EF2A15-59B0-4246-93D3-9A26A7157F27}" type="presParOf" srcId="{F107CFA4-DEC7-4946-86AD-27D66D474C9A}" destId="{2C4456E5-5389-4EB8-9592-2D0A6D3D5AFF}" srcOrd="4" destOrd="0" presId="urn:microsoft.com/office/officeart/2005/8/layout/hierarchy1"/>
    <dgm:cxn modelId="{7A0E59D3-8CCA-43D0-82E4-9A77491246FC}" type="presParOf" srcId="{F107CFA4-DEC7-4946-86AD-27D66D474C9A}" destId="{2C89CBB9-35CC-4E20-BE40-82DD4C445F84}" srcOrd="5" destOrd="0" presId="urn:microsoft.com/office/officeart/2005/8/layout/hierarchy1"/>
    <dgm:cxn modelId="{F9C2BCE1-C2A4-4B8F-A0A9-72F76C6B5DFC}" type="presParOf" srcId="{2C89CBB9-35CC-4E20-BE40-82DD4C445F84}" destId="{67D6D64A-5B8B-4EE0-869A-A15F5D5338DF}" srcOrd="0" destOrd="0" presId="urn:microsoft.com/office/officeart/2005/8/layout/hierarchy1"/>
    <dgm:cxn modelId="{DBF2269B-3092-40A5-95CD-364EF1CA7559}" type="presParOf" srcId="{67D6D64A-5B8B-4EE0-869A-A15F5D5338DF}" destId="{D028B385-838D-412E-8976-AB0AF3812F04}" srcOrd="0" destOrd="0" presId="urn:microsoft.com/office/officeart/2005/8/layout/hierarchy1"/>
    <dgm:cxn modelId="{81861621-26ED-49DC-8C1B-D769D29E0F0B}" type="presParOf" srcId="{67D6D64A-5B8B-4EE0-869A-A15F5D5338DF}" destId="{ACABEDF7-2FA0-49B5-89AE-928EBC05E2CF}" srcOrd="1" destOrd="0" presId="urn:microsoft.com/office/officeart/2005/8/layout/hierarchy1"/>
    <dgm:cxn modelId="{87DD1465-93C5-4832-9C0E-EF264D2E627A}" type="presParOf" srcId="{2C89CBB9-35CC-4E20-BE40-82DD4C445F84}" destId="{3A0B7165-5951-4273-8FF8-296F42D0F86B}" srcOrd="1" destOrd="0" presId="urn:microsoft.com/office/officeart/2005/8/layout/hierarchy1"/>
    <dgm:cxn modelId="{56ED45F7-71B8-4A3F-8576-A74B34B3CC4E}" type="presParOf" srcId="{F107CFA4-DEC7-4946-86AD-27D66D474C9A}" destId="{FB6470B9-BE60-492A-8995-81519C15C344}" srcOrd="6" destOrd="0" presId="urn:microsoft.com/office/officeart/2005/8/layout/hierarchy1"/>
    <dgm:cxn modelId="{366852D2-DAB3-4FA4-9874-E3116D204928}" type="presParOf" srcId="{F107CFA4-DEC7-4946-86AD-27D66D474C9A}" destId="{C636A067-847F-4260-92B6-F789696C5645}" srcOrd="7" destOrd="0" presId="urn:microsoft.com/office/officeart/2005/8/layout/hierarchy1"/>
    <dgm:cxn modelId="{3E3F855F-8502-4FFD-89F0-66F5E1E97E49}" type="presParOf" srcId="{C636A067-847F-4260-92B6-F789696C5645}" destId="{E9CA69A9-B1B4-4B64-8F65-3819DAD7E753}" srcOrd="0" destOrd="0" presId="urn:microsoft.com/office/officeart/2005/8/layout/hierarchy1"/>
    <dgm:cxn modelId="{9B549E92-AA27-4ED3-84BD-3FB96C5CB53B}" type="presParOf" srcId="{E9CA69A9-B1B4-4B64-8F65-3819DAD7E753}" destId="{1415D355-5798-46D2-B432-4954C0D4776F}" srcOrd="0" destOrd="0" presId="urn:microsoft.com/office/officeart/2005/8/layout/hierarchy1"/>
    <dgm:cxn modelId="{83685ADB-1186-4B80-B810-323A816C61DF}" type="presParOf" srcId="{E9CA69A9-B1B4-4B64-8F65-3819DAD7E753}" destId="{DBCC2923-DF8E-4297-963E-CE9F5614E0F9}" srcOrd="1" destOrd="0" presId="urn:microsoft.com/office/officeart/2005/8/layout/hierarchy1"/>
    <dgm:cxn modelId="{DF6EDD28-6CFE-4E46-AC44-CA0E7E430F45}" type="presParOf" srcId="{C636A067-847F-4260-92B6-F789696C5645}" destId="{E28F7E6F-B38F-4BFA-B39C-B76F7419DF09}" srcOrd="1" destOrd="0" presId="urn:microsoft.com/office/officeart/2005/8/layout/hierarchy1"/>
    <dgm:cxn modelId="{3EFF3522-8C4E-40BD-8E66-9ED3547902D0}" type="presParOf" srcId="{F107CFA4-DEC7-4946-86AD-27D66D474C9A}" destId="{72129E47-5ED9-441C-ABBC-303CD35B2529}" srcOrd="8" destOrd="0" presId="urn:microsoft.com/office/officeart/2005/8/layout/hierarchy1"/>
    <dgm:cxn modelId="{47015BE9-FD28-4D1C-BEBB-FCAACB2F1DE7}" type="presParOf" srcId="{F107CFA4-DEC7-4946-86AD-27D66D474C9A}" destId="{D53EDF15-31A4-4391-9ADE-E9C43D79ABDF}" srcOrd="9" destOrd="0" presId="urn:microsoft.com/office/officeart/2005/8/layout/hierarchy1"/>
    <dgm:cxn modelId="{94CC52AA-9FC2-40E4-B743-6F113C53D3B2}" type="presParOf" srcId="{D53EDF15-31A4-4391-9ADE-E9C43D79ABDF}" destId="{BB506173-F208-4153-8F65-081AEB83A959}" srcOrd="0" destOrd="0" presId="urn:microsoft.com/office/officeart/2005/8/layout/hierarchy1"/>
    <dgm:cxn modelId="{E0E44C40-8F30-4F98-9321-CB31C8C84879}" type="presParOf" srcId="{BB506173-F208-4153-8F65-081AEB83A959}" destId="{BA431833-7923-4924-B9E7-E9A1FA06F50B}" srcOrd="0" destOrd="0" presId="urn:microsoft.com/office/officeart/2005/8/layout/hierarchy1"/>
    <dgm:cxn modelId="{6B9AE14C-1605-4625-92C6-7765CE7B9BCA}" type="presParOf" srcId="{BB506173-F208-4153-8F65-081AEB83A959}" destId="{7D47662D-20E8-46DF-A3AA-53BC9F1F96FD}" srcOrd="1" destOrd="0" presId="urn:microsoft.com/office/officeart/2005/8/layout/hierarchy1"/>
    <dgm:cxn modelId="{8EAF96F4-4C14-4AC9-B95A-9D230DF97E2F}" type="presParOf" srcId="{D53EDF15-31A4-4391-9ADE-E9C43D79ABDF}" destId="{147D4126-CCC8-474F-80AB-0A581625FE3A}" srcOrd="1" destOrd="0" presId="urn:microsoft.com/office/officeart/2005/8/layout/hierarchy1"/>
    <dgm:cxn modelId="{DC95DC4A-AB9D-4C7A-A9A5-F2C7A97C2646}" type="presParOf" srcId="{43332B44-E53A-452C-BC45-EF6D89A3003F}" destId="{D612AB49-DFB1-4BD2-A710-AE367913D07D}" srcOrd="6" destOrd="0" presId="urn:microsoft.com/office/officeart/2005/8/layout/hierarchy1"/>
    <dgm:cxn modelId="{65D43395-1012-4016-BA54-65DFBA4E2A12}" type="presParOf" srcId="{43332B44-E53A-452C-BC45-EF6D89A3003F}" destId="{7DF8EE0A-5A19-4420-9FA3-4203B5A2ED67}" srcOrd="7" destOrd="0" presId="urn:microsoft.com/office/officeart/2005/8/layout/hierarchy1"/>
    <dgm:cxn modelId="{82571B78-A619-402C-9664-968CC3A686CC}" type="presParOf" srcId="{7DF8EE0A-5A19-4420-9FA3-4203B5A2ED67}" destId="{0D93E28A-6786-4F12-BA5A-E652998CA6AE}" srcOrd="0" destOrd="0" presId="urn:microsoft.com/office/officeart/2005/8/layout/hierarchy1"/>
    <dgm:cxn modelId="{09EAB090-81B4-4811-BF4D-0886D2A9AA33}" type="presParOf" srcId="{0D93E28A-6786-4F12-BA5A-E652998CA6AE}" destId="{237C2E5B-D97C-4C00-9252-82F09F7CA2CF}" srcOrd="0" destOrd="0" presId="urn:microsoft.com/office/officeart/2005/8/layout/hierarchy1"/>
    <dgm:cxn modelId="{3276F553-5B39-49E9-9065-CCE257C2B487}" type="presParOf" srcId="{0D93E28A-6786-4F12-BA5A-E652998CA6AE}" destId="{29752553-F686-4781-88E2-A611F6EA6466}" srcOrd="1" destOrd="0" presId="urn:microsoft.com/office/officeart/2005/8/layout/hierarchy1"/>
    <dgm:cxn modelId="{F46BEBCD-EEBE-4C10-A719-14816A6C9BF2}" type="presParOf" srcId="{7DF8EE0A-5A19-4420-9FA3-4203B5A2ED67}" destId="{39FF840D-A3F5-4962-915D-0A7E7E57F0CB}" srcOrd="1" destOrd="0" presId="urn:microsoft.com/office/officeart/2005/8/layout/hierarchy1"/>
    <dgm:cxn modelId="{CDC709B7-5315-46E2-8892-6321117B3034}" type="presParOf" srcId="{43332B44-E53A-452C-BC45-EF6D89A3003F}" destId="{9E82A612-B83E-4FF4-85C8-227A4CEAE0D1}" srcOrd="8" destOrd="0" presId="urn:microsoft.com/office/officeart/2005/8/layout/hierarchy1"/>
    <dgm:cxn modelId="{39BE0CB6-0968-4C4A-9065-2DDFEA32CF8C}" type="presParOf" srcId="{43332B44-E53A-452C-BC45-EF6D89A3003F}" destId="{E23E159F-901C-417B-BCD4-E893275402A2}" srcOrd="9" destOrd="0" presId="urn:microsoft.com/office/officeart/2005/8/layout/hierarchy1"/>
    <dgm:cxn modelId="{3587CB1E-CD5C-40DF-88E9-9364784F68FF}" type="presParOf" srcId="{E23E159F-901C-417B-BCD4-E893275402A2}" destId="{B8833D0B-1671-47AC-AEAC-6E9260BCBF57}" srcOrd="0" destOrd="0" presId="urn:microsoft.com/office/officeart/2005/8/layout/hierarchy1"/>
    <dgm:cxn modelId="{44C137A2-F569-42C9-A0AD-8C4379958FCB}" type="presParOf" srcId="{B8833D0B-1671-47AC-AEAC-6E9260BCBF57}" destId="{FD4402F9-F347-4CC7-BD3D-894CA81BBC2C}" srcOrd="0" destOrd="0" presId="urn:microsoft.com/office/officeart/2005/8/layout/hierarchy1"/>
    <dgm:cxn modelId="{39F077EB-A9E7-44E7-BF25-324B43C3F7D3}" type="presParOf" srcId="{B8833D0B-1671-47AC-AEAC-6E9260BCBF57}" destId="{0E7E89ED-D54E-4874-A36E-5891EC856A66}" srcOrd="1" destOrd="0" presId="urn:microsoft.com/office/officeart/2005/8/layout/hierarchy1"/>
    <dgm:cxn modelId="{1B7C3506-072B-4EC9-A61F-A2FF2E17B82F}" type="presParOf" srcId="{E23E159F-901C-417B-BCD4-E893275402A2}" destId="{BA12A9F0-2716-48C3-B85C-58C154825953}" srcOrd="1" destOrd="0" presId="urn:microsoft.com/office/officeart/2005/8/layout/hierarchy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AE5D0-3011-4BD5-9C4C-4E7D238B7A5B}" type="doc">
      <dgm:prSet loTypeId="urn:microsoft.com/office/officeart/2005/8/layout/hierarchy1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BF2D341-F174-459B-84BB-BCE130340318}">
      <dgm:prSet phldrT="[Texto]" custT="1"/>
      <dgm:spPr/>
      <dgm:t>
        <a:bodyPr/>
        <a:lstStyle/>
        <a:p>
          <a:r>
            <a:rPr lang="en-US" sz="1200" b="1" dirty="0" err="1"/>
            <a:t>Dirección</a:t>
          </a:r>
          <a:endParaRPr lang="en-GB" sz="1200" b="0" dirty="0"/>
        </a:p>
      </dgm:t>
    </dgm:pt>
    <dgm:pt modelId="{040F0F0C-B575-4985-AA48-1069624A37C8}" type="parTrans" cxnId="{625F675E-912D-419A-A27C-896D013A947F}">
      <dgm:prSet/>
      <dgm:spPr/>
      <dgm:t>
        <a:bodyPr/>
        <a:lstStyle/>
        <a:p>
          <a:endParaRPr lang="en-GB" b="1"/>
        </a:p>
      </dgm:t>
    </dgm:pt>
    <dgm:pt modelId="{81D43E6C-8122-4B6E-BA5B-5A62FA0758DC}" type="sibTrans" cxnId="{625F675E-912D-419A-A27C-896D013A947F}">
      <dgm:prSet/>
      <dgm:spPr/>
      <dgm:t>
        <a:bodyPr/>
        <a:lstStyle/>
        <a:p>
          <a:endParaRPr lang="en-GB"/>
        </a:p>
      </dgm:t>
    </dgm:pt>
    <dgm:pt modelId="{2ECC77C6-9E28-45D2-AE7A-8B49B620E3EF}">
      <dgm:prSet phldrT="[Texto]" custT="1"/>
      <dgm:spPr/>
      <dgm:t>
        <a:bodyPr/>
        <a:lstStyle/>
        <a:p>
          <a:r>
            <a:rPr lang="en-US" sz="1300" b="1" dirty="0"/>
            <a:t>Grupo 1</a:t>
          </a:r>
          <a:endParaRPr lang="en-GB" sz="1100" b="1" dirty="0"/>
        </a:p>
      </dgm:t>
    </dgm:pt>
    <dgm:pt modelId="{CA7F091D-DC41-4E8A-B2E6-75D54D35CD0B}" type="parTrans" cxnId="{75C8417D-85D0-4A91-85D3-D12A61B27FBC}">
      <dgm:prSet/>
      <dgm:spPr/>
      <dgm:t>
        <a:bodyPr/>
        <a:lstStyle/>
        <a:p>
          <a:endParaRPr lang="en-GB" b="1"/>
        </a:p>
      </dgm:t>
    </dgm:pt>
    <dgm:pt modelId="{C4DA7644-AE12-49CD-9FB6-2298EFA82089}" type="sibTrans" cxnId="{75C8417D-85D0-4A91-85D3-D12A61B27FBC}">
      <dgm:prSet/>
      <dgm:spPr/>
      <dgm:t>
        <a:bodyPr/>
        <a:lstStyle/>
        <a:p>
          <a:endParaRPr lang="en-GB"/>
        </a:p>
      </dgm:t>
    </dgm:pt>
    <dgm:pt modelId="{159935CC-42E7-498A-97FA-5B5DACF926BF}" type="asst">
      <dgm:prSet phldrT="[Texto]" custT="1"/>
      <dgm:spPr/>
      <dgm:t>
        <a:bodyPr/>
        <a:lstStyle/>
        <a:p>
          <a:r>
            <a:rPr lang="en-US" sz="1300" b="1" dirty="0"/>
            <a:t>Economía</a:t>
          </a:r>
        </a:p>
      </dgm:t>
    </dgm:pt>
    <dgm:pt modelId="{01F259C3-EE5E-4558-907E-22AB1E620F94}" type="parTrans" cxnId="{B9075FDB-C111-4487-9FC7-F4642F604562}">
      <dgm:prSet/>
      <dgm:spPr/>
      <dgm:t>
        <a:bodyPr/>
        <a:lstStyle/>
        <a:p>
          <a:endParaRPr lang="en-GB" b="1"/>
        </a:p>
      </dgm:t>
    </dgm:pt>
    <dgm:pt modelId="{1F240BEA-74EB-46C3-BCA3-9558B97B1E4F}" type="sibTrans" cxnId="{B9075FDB-C111-4487-9FC7-F4642F604562}">
      <dgm:prSet/>
      <dgm:spPr/>
      <dgm:t>
        <a:bodyPr/>
        <a:lstStyle/>
        <a:p>
          <a:endParaRPr lang="en-GB" b="1"/>
        </a:p>
      </dgm:t>
    </dgm:pt>
    <dgm:pt modelId="{F0FB89C3-9FA7-4528-94AF-BB6160312045}" type="asst">
      <dgm:prSet custT="1"/>
      <dgm:spPr/>
      <dgm:t>
        <a:bodyPr/>
        <a:lstStyle/>
        <a:p>
          <a:r>
            <a:rPr lang="en-US" sz="1300" b="1" dirty="0" err="1"/>
            <a:t>Seguridad</a:t>
          </a:r>
          <a:r>
            <a:rPr lang="en-US" sz="1300" b="1" dirty="0"/>
            <a:t> y </a:t>
          </a:r>
          <a:r>
            <a:rPr lang="en-US" sz="1300" b="1" dirty="0" err="1"/>
            <a:t>Protección</a:t>
          </a:r>
          <a:endParaRPr lang="en-GB" sz="1100" b="1" dirty="0"/>
        </a:p>
      </dgm:t>
    </dgm:pt>
    <dgm:pt modelId="{DED5977A-C3CE-4758-AF23-FBE7D7CED9C3}" type="parTrans" cxnId="{977E05A9-9200-4745-81FE-CAB480E3B777}">
      <dgm:prSet/>
      <dgm:spPr/>
      <dgm:t>
        <a:bodyPr/>
        <a:lstStyle/>
        <a:p>
          <a:endParaRPr lang="en-GB" b="1"/>
        </a:p>
      </dgm:t>
    </dgm:pt>
    <dgm:pt modelId="{295D0DE1-4E34-461E-AE49-D501F69E38DC}" type="sibTrans" cxnId="{977E05A9-9200-4745-81FE-CAB480E3B777}">
      <dgm:prSet/>
      <dgm:spPr/>
      <dgm:t>
        <a:bodyPr/>
        <a:lstStyle/>
        <a:p>
          <a:endParaRPr lang="en-GB" b="1"/>
        </a:p>
      </dgm:t>
    </dgm:pt>
    <dgm:pt modelId="{E4FC1863-849D-4F85-AA7A-698437EFE153}" type="asst">
      <dgm:prSet custT="1"/>
      <dgm:spPr/>
      <dgm:t>
        <a:bodyPr/>
        <a:lstStyle/>
        <a:p>
          <a:r>
            <a:rPr lang="en-US" sz="1600" b="1" dirty="0" err="1"/>
            <a:t>Grupos</a:t>
          </a:r>
          <a:r>
            <a:rPr lang="en-US" sz="1600" b="1" dirty="0"/>
            <a:t> de Tiendas</a:t>
          </a:r>
        </a:p>
      </dgm:t>
    </dgm:pt>
    <dgm:pt modelId="{6C24A3AD-54B9-43A7-8672-311CC573DDF1}" type="parTrans" cxnId="{A83646F7-8D70-4A04-996E-105B56543D91}">
      <dgm:prSet/>
      <dgm:spPr/>
      <dgm:t>
        <a:bodyPr/>
        <a:lstStyle/>
        <a:p>
          <a:endParaRPr lang="en-GB" b="1"/>
        </a:p>
      </dgm:t>
    </dgm:pt>
    <dgm:pt modelId="{0D363F02-F951-4A56-8762-EB28418373A8}" type="sibTrans" cxnId="{A83646F7-8D70-4A04-996E-105B56543D91}">
      <dgm:prSet/>
      <dgm:spPr/>
      <dgm:t>
        <a:bodyPr/>
        <a:lstStyle/>
        <a:p>
          <a:endParaRPr lang="en-GB" b="1"/>
        </a:p>
      </dgm:t>
    </dgm:pt>
    <dgm:pt modelId="{F430A8C9-E7D9-41C4-9D83-99ABA42A3937}" type="asst">
      <dgm:prSet phldrT="[Texto]" custT="1"/>
      <dgm:spPr/>
      <dgm:t>
        <a:bodyPr/>
        <a:lstStyle/>
        <a:p>
          <a:r>
            <a:rPr lang="en-US" sz="1300" b="1" dirty="0"/>
            <a:t>Pantry</a:t>
          </a:r>
        </a:p>
      </dgm:t>
    </dgm:pt>
    <dgm:pt modelId="{21171F02-4A97-4CF8-B52A-6D7F3B19AAC4}" type="parTrans" cxnId="{762D26C0-4FAA-4D15-AD39-D99CA319ACA3}">
      <dgm:prSet/>
      <dgm:spPr/>
      <dgm:t>
        <a:bodyPr/>
        <a:lstStyle/>
        <a:p>
          <a:endParaRPr lang="en-GB" b="1"/>
        </a:p>
      </dgm:t>
    </dgm:pt>
    <dgm:pt modelId="{655EB506-423A-4E5D-B11C-72B56C58D13D}" type="sibTrans" cxnId="{762D26C0-4FAA-4D15-AD39-D99CA319ACA3}">
      <dgm:prSet/>
      <dgm:spPr/>
      <dgm:t>
        <a:bodyPr/>
        <a:lstStyle/>
        <a:p>
          <a:endParaRPr lang="en-GB" b="1"/>
        </a:p>
      </dgm:t>
    </dgm:pt>
    <dgm:pt modelId="{C91DC270-C4C0-4BCC-9D80-BF69271CA461}" type="asst">
      <dgm:prSet phldrT="[Texto]" custT="1"/>
      <dgm:spPr/>
      <dgm:t>
        <a:bodyPr/>
        <a:lstStyle/>
        <a:p>
          <a:r>
            <a:rPr lang="en-US" sz="1200" b="1" dirty="0" err="1"/>
            <a:t>Asistente</a:t>
          </a:r>
          <a:r>
            <a:rPr lang="en-US" sz="1200" b="1" dirty="0"/>
            <a:t> </a:t>
          </a:r>
          <a:r>
            <a:rPr lang="en-US" sz="1200" b="1" dirty="0" err="1"/>
            <a:t>Comercial</a:t>
          </a:r>
          <a:endParaRPr lang="en-GB" sz="1100" b="0" dirty="0"/>
        </a:p>
      </dgm:t>
    </dgm:pt>
    <dgm:pt modelId="{D3BBD249-1CBA-4BDF-84AC-8075114E40AE}" type="parTrans" cxnId="{ABCE3C1A-26F1-4E60-A7A9-E7D1B7B8BA0D}">
      <dgm:prSet/>
      <dgm:spPr/>
      <dgm:t>
        <a:bodyPr/>
        <a:lstStyle/>
        <a:p>
          <a:endParaRPr lang="en-GB"/>
        </a:p>
      </dgm:t>
    </dgm:pt>
    <dgm:pt modelId="{8AC37F4A-3F75-4269-9D78-0AB26D47BF47}" type="sibTrans" cxnId="{ABCE3C1A-26F1-4E60-A7A9-E7D1B7B8BA0D}">
      <dgm:prSet/>
      <dgm:spPr/>
      <dgm:t>
        <a:bodyPr/>
        <a:lstStyle/>
        <a:p>
          <a:endParaRPr lang="en-GB"/>
        </a:p>
      </dgm:t>
    </dgm:pt>
    <dgm:pt modelId="{1923F23B-80A1-4383-A9B5-C23FBD1B9040}" type="asst">
      <dgm:prSet phldrT="[Texto]" custT="1"/>
      <dgm:spPr/>
      <dgm:t>
        <a:bodyPr/>
        <a:lstStyle/>
        <a:p>
          <a:r>
            <a:rPr lang="en-US" sz="1300" b="1" dirty="0" err="1"/>
            <a:t>Caja</a:t>
          </a:r>
          <a:r>
            <a:rPr lang="en-US" sz="1300" b="1" dirty="0"/>
            <a:t> Central</a:t>
          </a:r>
        </a:p>
      </dgm:t>
    </dgm:pt>
    <dgm:pt modelId="{6F02299E-A978-4F97-9C6C-330BCB4B6C7C}" type="parTrans" cxnId="{897084B2-3054-492F-B434-E1AB95CAD580}">
      <dgm:prSet/>
      <dgm:spPr/>
      <dgm:t>
        <a:bodyPr/>
        <a:lstStyle/>
        <a:p>
          <a:endParaRPr lang="en-GB"/>
        </a:p>
      </dgm:t>
    </dgm:pt>
    <dgm:pt modelId="{DEE69E70-2328-49B4-8704-EF192A490244}" type="sibTrans" cxnId="{897084B2-3054-492F-B434-E1AB95CAD580}">
      <dgm:prSet/>
      <dgm:spPr/>
      <dgm:t>
        <a:bodyPr/>
        <a:lstStyle/>
        <a:p>
          <a:endParaRPr lang="en-GB"/>
        </a:p>
      </dgm:t>
    </dgm:pt>
    <dgm:pt modelId="{87696710-19EF-4A89-9439-41A7A6222FB4}">
      <dgm:prSet phldrT="[Texto]" custT="1"/>
      <dgm:spPr/>
      <dgm:t>
        <a:bodyPr/>
        <a:lstStyle/>
        <a:p>
          <a:r>
            <a:rPr lang="en-US" sz="1300" b="1" dirty="0"/>
            <a:t>Grupo 2</a:t>
          </a:r>
          <a:endParaRPr lang="en-GB" sz="1100" b="1" dirty="0"/>
        </a:p>
      </dgm:t>
    </dgm:pt>
    <dgm:pt modelId="{BFD3C463-1E13-4B69-8313-F4D181329CAE}" type="sibTrans" cxnId="{CADE6AFB-3D89-4713-8ED5-A60CD7DC0A56}">
      <dgm:prSet/>
      <dgm:spPr/>
      <dgm:t>
        <a:bodyPr/>
        <a:lstStyle/>
        <a:p>
          <a:endParaRPr lang="en-GB"/>
        </a:p>
      </dgm:t>
    </dgm:pt>
    <dgm:pt modelId="{71F1180C-9FF8-4BD5-830D-397922510D14}" type="parTrans" cxnId="{CADE6AFB-3D89-4713-8ED5-A60CD7DC0A56}">
      <dgm:prSet/>
      <dgm:spPr/>
      <dgm:t>
        <a:bodyPr/>
        <a:lstStyle/>
        <a:p>
          <a:endParaRPr lang="en-GB" b="1"/>
        </a:p>
      </dgm:t>
    </dgm:pt>
    <dgm:pt modelId="{38E83722-EF12-44DE-A954-08EEB8C72485}" type="pres">
      <dgm:prSet presAssocID="{52EAE5D0-3011-4BD5-9C4C-4E7D238B7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AA149-D18D-47E1-A85A-E605C8676FA9}" type="pres">
      <dgm:prSet presAssocID="{4BF2D341-F174-459B-84BB-BCE130340318}" presName="hierRoot1" presStyleCnt="0"/>
      <dgm:spPr/>
    </dgm:pt>
    <dgm:pt modelId="{72AB5748-7196-46D2-9554-48653FBE932D}" type="pres">
      <dgm:prSet presAssocID="{4BF2D341-F174-459B-84BB-BCE130340318}" presName="composite" presStyleCnt="0"/>
      <dgm:spPr/>
    </dgm:pt>
    <dgm:pt modelId="{2D19AFD7-7802-42EC-B8D4-B726D375211B}" type="pres">
      <dgm:prSet presAssocID="{4BF2D341-F174-459B-84BB-BCE130340318}" presName="background" presStyleLbl="node0" presStyleIdx="0" presStyleCnt="1"/>
      <dgm:spPr/>
    </dgm:pt>
    <dgm:pt modelId="{E4FA7607-94A2-424A-9751-EB1BAA1B97A7}" type="pres">
      <dgm:prSet presAssocID="{4BF2D341-F174-459B-84BB-BCE130340318}" presName="text" presStyleLbl="fgAcc0" presStyleIdx="0" presStyleCnt="1">
        <dgm:presLayoutVars>
          <dgm:chPref val="3"/>
        </dgm:presLayoutVars>
      </dgm:prSet>
      <dgm:spPr/>
    </dgm:pt>
    <dgm:pt modelId="{43332B44-E53A-452C-BC45-EF6D89A3003F}" type="pres">
      <dgm:prSet presAssocID="{4BF2D341-F174-459B-84BB-BCE130340318}" presName="hierChild2" presStyleCnt="0"/>
      <dgm:spPr/>
    </dgm:pt>
    <dgm:pt modelId="{76B70D81-B1EC-48C2-80DA-FC64B27FD4CE}" type="pres">
      <dgm:prSet presAssocID="{01F259C3-EE5E-4558-907E-22AB1E620F94}" presName="Name10" presStyleLbl="parChTrans1D2" presStyleIdx="0" presStyleCnt="6"/>
      <dgm:spPr/>
    </dgm:pt>
    <dgm:pt modelId="{0E18A71A-7E21-4261-9FAE-F41CECB25F09}" type="pres">
      <dgm:prSet presAssocID="{159935CC-42E7-498A-97FA-5B5DACF926BF}" presName="hierRoot2" presStyleCnt="0"/>
      <dgm:spPr/>
    </dgm:pt>
    <dgm:pt modelId="{85CDDD03-5DE9-47CB-B233-4C5BF0E7C8AE}" type="pres">
      <dgm:prSet presAssocID="{159935CC-42E7-498A-97FA-5B5DACF926BF}" presName="composite2" presStyleCnt="0"/>
      <dgm:spPr/>
    </dgm:pt>
    <dgm:pt modelId="{5D8FDEDE-AF0C-469C-A83E-8572B0D04FC8}" type="pres">
      <dgm:prSet presAssocID="{159935CC-42E7-498A-97FA-5B5DACF926BF}" presName="background2" presStyleLbl="asst1" presStyleIdx="0" presStyleCnt="6"/>
      <dgm:spPr/>
    </dgm:pt>
    <dgm:pt modelId="{C30A4ACC-CB6B-4557-B23F-61523E900E63}" type="pres">
      <dgm:prSet presAssocID="{159935CC-42E7-498A-97FA-5B5DACF926BF}" presName="text2" presStyleLbl="fgAcc2" presStyleIdx="0" presStyleCnt="6">
        <dgm:presLayoutVars>
          <dgm:chPref val="3"/>
        </dgm:presLayoutVars>
      </dgm:prSet>
      <dgm:spPr/>
    </dgm:pt>
    <dgm:pt modelId="{C1769270-921D-4BF7-8212-FAB23C16BF90}" type="pres">
      <dgm:prSet presAssocID="{159935CC-42E7-498A-97FA-5B5DACF926BF}" presName="hierChild3" presStyleCnt="0"/>
      <dgm:spPr/>
    </dgm:pt>
    <dgm:pt modelId="{18F76FEB-45DD-4CDB-B96C-3C42DB4D37E2}" type="pres">
      <dgm:prSet presAssocID="{6F02299E-A978-4F97-9C6C-330BCB4B6C7C}" presName="Name10" presStyleLbl="parChTrans1D2" presStyleIdx="1" presStyleCnt="6"/>
      <dgm:spPr/>
    </dgm:pt>
    <dgm:pt modelId="{65B9CCE9-721B-486F-B5E1-E32B376D3083}" type="pres">
      <dgm:prSet presAssocID="{1923F23B-80A1-4383-A9B5-C23FBD1B9040}" presName="hierRoot2" presStyleCnt="0"/>
      <dgm:spPr/>
    </dgm:pt>
    <dgm:pt modelId="{8571E674-59EC-4703-BC68-2FB276A1B208}" type="pres">
      <dgm:prSet presAssocID="{1923F23B-80A1-4383-A9B5-C23FBD1B9040}" presName="composite2" presStyleCnt="0"/>
      <dgm:spPr/>
    </dgm:pt>
    <dgm:pt modelId="{7B210F79-DB4E-4069-AE04-7ABF56CF2E05}" type="pres">
      <dgm:prSet presAssocID="{1923F23B-80A1-4383-A9B5-C23FBD1B9040}" presName="background2" presStyleLbl="asst1" presStyleIdx="1" presStyleCnt="6"/>
      <dgm:spPr/>
    </dgm:pt>
    <dgm:pt modelId="{01C5EFD5-A990-46AD-9DCB-64149AFD5165}" type="pres">
      <dgm:prSet presAssocID="{1923F23B-80A1-4383-A9B5-C23FBD1B9040}" presName="text2" presStyleLbl="fgAcc2" presStyleIdx="1" presStyleCnt="6">
        <dgm:presLayoutVars>
          <dgm:chPref val="3"/>
        </dgm:presLayoutVars>
      </dgm:prSet>
      <dgm:spPr/>
    </dgm:pt>
    <dgm:pt modelId="{7F3A5700-5D1F-45CA-B58F-24E5742657D9}" type="pres">
      <dgm:prSet presAssocID="{1923F23B-80A1-4383-A9B5-C23FBD1B9040}" presName="hierChild3" presStyleCnt="0"/>
      <dgm:spPr/>
    </dgm:pt>
    <dgm:pt modelId="{A0B3D443-854C-4211-B8B8-7D42BFA4064B}" type="pres">
      <dgm:prSet presAssocID="{6C24A3AD-54B9-43A7-8672-311CC573DDF1}" presName="Name10" presStyleLbl="parChTrans1D2" presStyleIdx="2" presStyleCnt="6"/>
      <dgm:spPr/>
    </dgm:pt>
    <dgm:pt modelId="{AC5252E6-91A1-43A1-9995-8739D61D06AF}" type="pres">
      <dgm:prSet presAssocID="{E4FC1863-849D-4F85-AA7A-698437EFE153}" presName="hierRoot2" presStyleCnt="0"/>
      <dgm:spPr/>
    </dgm:pt>
    <dgm:pt modelId="{C4F7F8C1-B8CD-4DAB-A10E-5ED7A296F445}" type="pres">
      <dgm:prSet presAssocID="{E4FC1863-849D-4F85-AA7A-698437EFE153}" presName="composite2" presStyleCnt="0"/>
      <dgm:spPr/>
    </dgm:pt>
    <dgm:pt modelId="{01CBEC25-0B12-4F77-A73C-C73E697F3D93}" type="pres">
      <dgm:prSet presAssocID="{E4FC1863-849D-4F85-AA7A-698437EFE153}" presName="background2" presStyleLbl="asst1" presStyleIdx="2" presStyleCnt="6"/>
      <dgm:spPr/>
    </dgm:pt>
    <dgm:pt modelId="{34C3FCAF-12B4-4DBF-9567-6247CF1418F3}" type="pres">
      <dgm:prSet presAssocID="{E4FC1863-849D-4F85-AA7A-698437EFE153}" presName="text2" presStyleLbl="fgAcc2" presStyleIdx="2" presStyleCnt="6">
        <dgm:presLayoutVars>
          <dgm:chPref val="3"/>
        </dgm:presLayoutVars>
      </dgm:prSet>
      <dgm:spPr/>
    </dgm:pt>
    <dgm:pt modelId="{F107CFA4-DEC7-4946-86AD-27D66D474C9A}" type="pres">
      <dgm:prSet presAssocID="{E4FC1863-849D-4F85-AA7A-698437EFE153}" presName="hierChild3" presStyleCnt="0"/>
      <dgm:spPr/>
    </dgm:pt>
    <dgm:pt modelId="{308452B5-82EA-4331-A708-F44DB222CAE6}" type="pres">
      <dgm:prSet presAssocID="{CA7F091D-DC41-4E8A-B2E6-75D54D35CD0B}" presName="Name17" presStyleLbl="parChTrans1D3" presStyleIdx="0" presStyleCnt="2"/>
      <dgm:spPr/>
    </dgm:pt>
    <dgm:pt modelId="{9FEF5E1D-766A-496A-B172-48A143284FE6}" type="pres">
      <dgm:prSet presAssocID="{2ECC77C6-9E28-45D2-AE7A-8B49B620E3EF}" presName="hierRoot3" presStyleCnt="0"/>
      <dgm:spPr/>
    </dgm:pt>
    <dgm:pt modelId="{D933B819-F229-4903-A9FF-6BF0D6C62E28}" type="pres">
      <dgm:prSet presAssocID="{2ECC77C6-9E28-45D2-AE7A-8B49B620E3EF}" presName="composite3" presStyleCnt="0"/>
      <dgm:spPr/>
    </dgm:pt>
    <dgm:pt modelId="{189B8E72-9953-4098-8221-3935CAF3BBAC}" type="pres">
      <dgm:prSet presAssocID="{2ECC77C6-9E28-45D2-AE7A-8B49B620E3EF}" presName="background3" presStyleLbl="node3" presStyleIdx="0" presStyleCnt="2"/>
      <dgm:spPr/>
    </dgm:pt>
    <dgm:pt modelId="{A2091365-751B-4436-81E0-DC94FA55BEB9}" type="pres">
      <dgm:prSet presAssocID="{2ECC77C6-9E28-45D2-AE7A-8B49B620E3EF}" presName="text3" presStyleLbl="fgAcc3" presStyleIdx="0" presStyleCnt="2">
        <dgm:presLayoutVars>
          <dgm:chPref val="3"/>
        </dgm:presLayoutVars>
      </dgm:prSet>
      <dgm:spPr/>
    </dgm:pt>
    <dgm:pt modelId="{7D8A1F1A-0329-4B20-980F-86F751968861}" type="pres">
      <dgm:prSet presAssocID="{2ECC77C6-9E28-45D2-AE7A-8B49B620E3EF}" presName="hierChild4" presStyleCnt="0"/>
      <dgm:spPr/>
    </dgm:pt>
    <dgm:pt modelId="{D76A6824-2911-44CB-87D5-4C0E7D0708B0}" type="pres">
      <dgm:prSet presAssocID="{71F1180C-9FF8-4BD5-830D-397922510D14}" presName="Name17" presStyleLbl="parChTrans1D3" presStyleIdx="1" presStyleCnt="2"/>
      <dgm:spPr/>
    </dgm:pt>
    <dgm:pt modelId="{13B54F9B-D563-4A14-8624-BE7935E44F19}" type="pres">
      <dgm:prSet presAssocID="{87696710-19EF-4A89-9439-41A7A6222FB4}" presName="hierRoot3" presStyleCnt="0"/>
      <dgm:spPr/>
    </dgm:pt>
    <dgm:pt modelId="{74009463-6D1D-49CF-B6FA-3E91DEAFF8D3}" type="pres">
      <dgm:prSet presAssocID="{87696710-19EF-4A89-9439-41A7A6222FB4}" presName="composite3" presStyleCnt="0"/>
      <dgm:spPr/>
    </dgm:pt>
    <dgm:pt modelId="{CE393703-CA4F-4A82-B678-0DCF8B0834E0}" type="pres">
      <dgm:prSet presAssocID="{87696710-19EF-4A89-9439-41A7A6222FB4}" presName="background3" presStyleLbl="node3" presStyleIdx="1" presStyleCnt="2"/>
      <dgm:spPr/>
    </dgm:pt>
    <dgm:pt modelId="{73A726E6-7552-4B5E-B7C2-4F22AC233403}" type="pres">
      <dgm:prSet presAssocID="{87696710-19EF-4A89-9439-41A7A6222FB4}" presName="text3" presStyleLbl="fgAcc3" presStyleIdx="1" presStyleCnt="2">
        <dgm:presLayoutVars>
          <dgm:chPref val="3"/>
        </dgm:presLayoutVars>
      </dgm:prSet>
      <dgm:spPr/>
    </dgm:pt>
    <dgm:pt modelId="{323A8CD6-FBC6-4E1A-B1FB-7EB5374F781D}" type="pres">
      <dgm:prSet presAssocID="{87696710-19EF-4A89-9439-41A7A6222FB4}" presName="hierChild4" presStyleCnt="0"/>
      <dgm:spPr/>
    </dgm:pt>
    <dgm:pt modelId="{D612AB49-DFB1-4BD2-A710-AE367913D07D}" type="pres">
      <dgm:prSet presAssocID="{DED5977A-C3CE-4758-AF23-FBE7D7CED9C3}" presName="Name10" presStyleLbl="parChTrans1D2" presStyleIdx="3" presStyleCnt="6"/>
      <dgm:spPr/>
    </dgm:pt>
    <dgm:pt modelId="{7DF8EE0A-5A19-4420-9FA3-4203B5A2ED67}" type="pres">
      <dgm:prSet presAssocID="{F0FB89C3-9FA7-4528-94AF-BB6160312045}" presName="hierRoot2" presStyleCnt="0"/>
      <dgm:spPr/>
    </dgm:pt>
    <dgm:pt modelId="{0D93E28A-6786-4F12-BA5A-E652998CA6AE}" type="pres">
      <dgm:prSet presAssocID="{F0FB89C3-9FA7-4528-94AF-BB6160312045}" presName="composite2" presStyleCnt="0"/>
      <dgm:spPr/>
    </dgm:pt>
    <dgm:pt modelId="{237C2E5B-D97C-4C00-9252-82F09F7CA2CF}" type="pres">
      <dgm:prSet presAssocID="{F0FB89C3-9FA7-4528-94AF-BB6160312045}" presName="background2" presStyleLbl="asst1" presStyleIdx="3" presStyleCnt="6"/>
      <dgm:spPr/>
    </dgm:pt>
    <dgm:pt modelId="{29752553-F686-4781-88E2-A611F6EA6466}" type="pres">
      <dgm:prSet presAssocID="{F0FB89C3-9FA7-4528-94AF-BB6160312045}" presName="text2" presStyleLbl="fgAcc2" presStyleIdx="3" presStyleCnt="6">
        <dgm:presLayoutVars>
          <dgm:chPref val="3"/>
        </dgm:presLayoutVars>
      </dgm:prSet>
      <dgm:spPr/>
    </dgm:pt>
    <dgm:pt modelId="{39FF840D-A3F5-4962-915D-0A7E7E57F0CB}" type="pres">
      <dgm:prSet presAssocID="{F0FB89C3-9FA7-4528-94AF-BB6160312045}" presName="hierChild3" presStyleCnt="0"/>
      <dgm:spPr/>
    </dgm:pt>
    <dgm:pt modelId="{2C941D73-9ECA-4C38-8609-5706398886C7}" type="pres">
      <dgm:prSet presAssocID="{D3BBD249-1CBA-4BDF-84AC-8075114E40AE}" presName="Name10" presStyleLbl="parChTrans1D2" presStyleIdx="4" presStyleCnt="6"/>
      <dgm:spPr/>
    </dgm:pt>
    <dgm:pt modelId="{629422D0-00EC-4771-BAA9-6FC604118FFA}" type="pres">
      <dgm:prSet presAssocID="{C91DC270-C4C0-4BCC-9D80-BF69271CA461}" presName="hierRoot2" presStyleCnt="0"/>
      <dgm:spPr/>
    </dgm:pt>
    <dgm:pt modelId="{C389B690-93D9-40BA-93EE-AD40B2D9615E}" type="pres">
      <dgm:prSet presAssocID="{C91DC270-C4C0-4BCC-9D80-BF69271CA461}" presName="composite2" presStyleCnt="0"/>
      <dgm:spPr/>
    </dgm:pt>
    <dgm:pt modelId="{6720921E-51B8-4879-BBF6-2EC7FBBEE4EE}" type="pres">
      <dgm:prSet presAssocID="{C91DC270-C4C0-4BCC-9D80-BF69271CA461}" presName="background2" presStyleLbl="asst1" presStyleIdx="4" presStyleCnt="6"/>
      <dgm:spPr/>
    </dgm:pt>
    <dgm:pt modelId="{3DC56C97-CA25-4B6B-BD7E-B039B0DD3187}" type="pres">
      <dgm:prSet presAssocID="{C91DC270-C4C0-4BCC-9D80-BF69271CA461}" presName="text2" presStyleLbl="fgAcc2" presStyleIdx="4" presStyleCnt="6">
        <dgm:presLayoutVars>
          <dgm:chPref val="3"/>
        </dgm:presLayoutVars>
      </dgm:prSet>
      <dgm:spPr/>
    </dgm:pt>
    <dgm:pt modelId="{6E33FE35-4855-4C78-A887-2242BCF5315D}" type="pres">
      <dgm:prSet presAssocID="{C91DC270-C4C0-4BCC-9D80-BF69271CA461}" presName="hierChild3" presStyleCnt="0"/>
      <dgm:spPr/>
    </dgm:pt>
    <dgm:pt modelId="{9E82A612-B83E-4FF4-85C8-227A4CEAE0D1}" type="pres">
      <dgm:prSet presAssocID="{21171F02-4A97-4CF8-B52A-6D7F3B19AAC4}" presName="Name10" presStyleLbl="parChTrans1D2" presStyleIdx="5" presStyleCnt="6"/>
      <dgm:spPr/>
    </dgm:pt>
    <dgm:pt modelId="{E23E159F-901C-417B-BCD4-E893275402A2}" type="pres">
      <dgm:prSet presAssocID="{F430A8C9-E7D9-41C4-9D83-99ABA42A3937}" presName="hierRoot2" presStyleCnt="0"/>
      <dgm:spPr/>
    </dgm:pt>
    <dgm:pt modelId="{B8833D0B-1671-47AC-AEAC-6E9260BCBF57}" type="pres">
      <dgm:prSet presAssocID="{F430A8C9-E7D9-41C4-9D83-99ABA42A3937}" presName="composite2" presStyleCnt="0"/>
      <dgm:spPr/>
    </dgm:pt>
    <dgm:pt modelId="{FD4402F9-F347-4CC7-BD3D-894CA81BBC2C}" type="pres">
      <dgm:prSet presAssocID="{F430A8C9-E7D9-41C4-9D83-99ABA42A3937}" presName="background2" presStyleLbl="asst1" presStyleIdx="5" presStyleCnt="6"/>
      <dgm:spPr/>
    </dgm:pt>
    <dgm:pt modelId="{0E7E89ED-D54E-4874-A36E-5891EC856A66}" type="pres">
      <dgm:prSet presAssocID="{F430A8C9-E7D9-41C4-9D83-99ABA42A3937}" presName="text2" presStyleLbl="fgAcc2" presStyleIdx="5" presStyleCnt="6">
        <dgm:presLayoutVars>
          <dgm:chPref val="3"/>
        </dgm:presLayoutVars>
      </dgm:prSet>
      <dgm:spPr/>
    </dgm:pt>
    <dgm:pt modelId="{BA12A9F0-2716-48C3-B85C-58C154825953}" type="pres">
      <dgm:prSet presAssocID="{F430A8C9-E7D9-41C4-9D83-99ABA42A3937}" presName="hierChild3" presStyleCnt="0"/>
      <dgm:spPr/>
    </dgm:pt>
  </dgm:ptLst>
  <dgm:cxnLst>
    <dgm:cxn modelId="{CFD31A02-AA9F-4B47-B6E3-C60E64C08514}" type="presOf" srcId="{1923F23B-80A1-4383-A9B5-C23FBD1B9040}" destId="{01C5EFD5-A990-46AD-9DCB-64149AFD5165}" srcOrd="0" destOrd="0" presId="urn:microsoft.com/office/officeart/2005/8/layout/hierarchy1"/>
    <dgm:cxn modelId="{2538AE0C-5CB7-4377-AAD8-645A54A04D34}" type="presOf" srcId="{CA7F091D-DC41-4E8A-B2E6-75D54D35CD0B}" destId="{308452B5-82EA-4331-A708-F44DB222CAE6}" srcOrd="0" destOrd="0" presId="urn:microsoft.com/office/officeart/2005/8/layout/hierarchy1"/>
    <dgm:cxn modelId="{3CC0E90C-12DA-4CEF-9E3A-19A34F53F18B}" type="presOf" srcId="{52EAE5D0-3011-4BD5-9C4C-4E7D238B7A5B}" destId="{38E83722-EF12-44DE-A954-08EEB8C72485}" srcOrd="0" destOrd="0" presId="urn:microsoft.com/office/officeart/2005/8/layout/hierarchy1"/>
    <dgm:cxn modelId="{ABCE3C1A-26F1-4E60-A7A9-E7D1B7B8BA0D}" srcId="{4BF2D341-F174-459B-84BB-BCE130340318}" destId="{C91DC270-C4C0-4BCC-9D80-BF69271CA461}" srcOrd="4" destOrd="0" parTransId="{D3BBD249-1CBA-4BDF-84AC-8075114E40AE}" sibTransId="{8AC37F4A-3F75-4269-9D78-0AB26D47BF47}"/>
    <dgm:cxn modelId="{27DF2D20-C5EF-4044-BEBB-AF25ED292677}" type="presOf" srcId="{4BF2D341-F174-459B-84BB-BCE130340318}" destId="{E4FA7607-94A2-424A-9751-EB1BAA1B97A7}" srcOrd="0" destOrd="0" presId="urn:microsoft.com/office/officeart/2005/8/layout/hierarchy1"/>
    <dgm:cxn modelId="{B2531D31-8CC7-42B1-8398-B97ABF641230}" type="presOf" srcId="{159935CC-42E7-498A-97FA-5B5DACF926BF}" destId="{C30A4ACC-CB6B-4557-B23F-61523E900E63}" srcOrd="0" destOrd="0" presId="urn:microsoft.com/office/officeart/2005/8/layout/hierarchy1"/>
    <dgm:cxn modelId="{D2856433-2124-4021-A83F-431D7B9304DC}" type="presOf" srcId="{D3BBD249-1CBA-4BDF-84AC-8075114E40AE}" destId="{2C941D73-9ECA-4C38-8609-5706398886C7}" srcOrd="0" destOrd="0" presId="urn:microsoft.com/office/officeart/2005/8/layout/hierarchy1"/>
    <dgm:cxn modelId="{6E0D6936-8BE4-4770-AF26-061A4B74E547}" type="presOf" srcId="{C91DC270-C4C0-4BCC-9D80-BF69271CA461}" destId="{3DC56C97-CA25-4B6B-BD7E-B039B0DD3187}" srcOrd="0" destOrd="0" presId="urn:microsoft.com/office/officeart/2005/8/layout/hierarchy1"/>
    <dgm:cxn modelId="{2697BD39-87F0-4C37-B766-F6911F5F4530}" type="presOf" srcId="{6F02299E-A978-4F97-9C6C-330BCB4B6C7C}" destId="{18F76FEB-45DD-4CDB-B96C-3C42DB4D37E2}" srcOrd="0" destOrd="0" presId="urn:microsoft.com/office/officeart/2005/8/layout/hierarchy1"/>
    <dgm:cxn modelId="{16B4733E-18AE-4A56-8E48-178C229882E3}" type="presOf" srcId="{E4FC1863-849D-4F85-AA7A-698437EFE153}" destId="{34C3FCAF-12B4-4DBF-9567-6247CF1418F3}" srcOrd="0" destOrd="0" presId="urn:microsoft.com/office/officeart/2005/8/layout/hierarchy1"/>
    <dgm:cxn modelId="{625F675E-912D-419A-A27C-896D013A947F}" srcId="{52EAE5D0-3011-4BD5-9C4C-4E7D238B7A5B}" destId="{4BF2D341-F174-459B-84BB-BCE130340318}" srcOrd="0" destOrd="0" parTransId="{040F0F0C-B575-4985-AA48-1069624A37C8}" sibTransId="{81D43E6C-8122-4B6E-BA5B-5A62FA0758DC}"/>
    <dgm:cxn modelId="{EAD9856E-B532-4A0E-BB81-575B6B29FB25}" type="presOf" srcId="{87696710-19EF-4A89-9439-41A7A6222FB4}" destId="{73A726E6-7552-4B5E-B7C2-4F22AC233403}" srcOrd="0" destOrd="0" presId="urn:microsoft.com/office/officeart/2005/8/layout/hierarchy1"/>
    <dgm:cxn modelId="{11C0967C-08ED-48A2-A465-79A4B553373B}" type="presOf" srcId="{DED5977A-C3CE-4758-AF23-FBE7D7CED9C3}" destId="{D612AB49-DFB1-4BD2-A710-AE367913D07D}" srcOrd="0" destOrd="0" presId="urn:microsoft.com/office/officeart/2005/8/layout/hierarchy1"/>
    <dgm:cxn modelId="{75C8417D-85D0-4A91-85D3-D12A61B27FBC}" srcId="{E4FC1863-849D-4F85-AA7A-698437EFE153}" destId="{2ECC77C6-9E28-45D2-AE7A-8B49B620E3EF}" srcOrd="0" destOrd="0" parTransId="{CA7F091D-DC41-4E8A-B2E6-75D54D35CD0B}" sibTransId="{C4DA7644-AE12-49CD-9FB6-2298EFA82089}"/>
    <dgm:cxn modelId="{E2FBDD86-F22B-4E6E-9D7D-B52795D94994}" type="presOf" srcId="{6C24A3AD-54B9-43A7-8672-311CC573DDF1}" destId="{A0B3D443-854C-4211-B8B8-7D42BFA4064B}" srcOrd="0" destOrd="0" presId="urn:microsoft.com/office/officeart/2005/8/layout/hierarchy1"/>
    <dgm:cxn modelId="{7EB0559F-4B9D-457C-AE7C-79F568643758}" type="presOf" srcId="{21171F02-4A97-4CF8-B52A-6D7F3B19AAC4}" destId="{9E82A612-B83E-4FF4-85C8-227A4CEAE0D1}" srcOrd="0" destOrd="0" presId="urn:microsoft.com/office/officeart/2005/8/layout/hierarchy1"/>
    <dgm:cxn modelId="{A26632A1-2B5B-4F1A-80EE-FB194F746329}" type="presOf" srcId="{F0FB89C3-9FA7-4528-94AF-BB6160312045}" destId="{29752553-F686-4781-88E2-A611F6EA6466}" srcOrd="0" destOrd="0" presId="urn:microsoft.com/office/officeart/2005/8/layout/hierarchy1"/>
    <dgm:cxn modelId="{977E05A9-9200-4745-81FE-CAB480E3B777}" srcId="{4BF2D341-F174-459B-84BB-BCE130340318}" destId="{F0FB89C3-9FA7-4528-94AF-BB6160312045}" srcOrd="3" destOrd="0" parTransId="{DED5977A-C3CE-4758-AF23-FBE7D7CED9C3}" sibTransId="{295D0DE1-4E34-461E-AE49-D501F69E38DC}"/>
    <dgm:cxn modelId="{897084B2-3054-492F-B434-E1AB95CAD580}" srcId="{4BF2D341-F174-459B-84BB-BCE130340318}" destId="{1923F23B-80A1-4383-A9B5-C23FBD1B9040}" srcOrd="1" destOrd="0" parTransId="{6F02299E-A978-4F97-9C6C-330BCB4B6C7C}" sibTransId="{DEE69E70-2328-49B4-8704-EF192A490244}"/>
    <dgm:cxn modelId="{F2A33CB4-5E64-49EA-ACF6-79F4937F02DD}" type="presOf" srcId="{2ECC77C6-9E28-45D2-AE7A-8B49B620E3EF}" destId="{A2091365-751B-4436-81E0-DC94FA55BEB9}" srcOrd="0" destOrd="0" presId="urn:microsoft.com/office/officeart/2005/8/layout/hierarchy1"/>
    <dgm:cxn modelId="{9CC7B8B8-711F-408A-8DA0-151717A6DE81}" type="presOf" srcId="{F430A8C9-E7D9-41C4-9D83-99ABA42A3937}" destId="{0E7E89ED-D54E-4874-A36E-5891EC856A66}" srcOrd="0" destOrd="0" presId="urn:microsoft.com/office/officeart/2005/8/layout/hierarchy1"/>
    <dgm:cxn modelId="{762D26C0-4FAA-4D15-AD39-D99CA319ACA3}" srcId="{4BF2D341-F174-459B-84BB-BCE130340318}" destId="{F430A8C9-E7D9-41C4-9D83-99ABA42A3937}" srcOrd="5" destOrd="0" parTransId="{21171F02-4A97-4CF8-B52A-6D7F3B19AAC4}" sibTransId="{655EB506-423A-4E5D-B11C-72B56C58D13D}"/>
    <dgm:cxn modelId="{EE4097C0-6C70-4722-99CE-F7E770478DAA}" type="presOf" srcId="{71F1180C-9FF8-4BD5-830D-397922510D14}" destId="{D76A6824-2911-44CB-87D5-4C0E7D0708B0}" srcOrd="0" destOrd="0" presId="urn:microsoft.com/office/officeart/2005/8/layout/hierarchy1"/>
    <dgm:cxn modelId="{B9075FDB-C111-4487-9FC7-F4642F604562}" srcId="{4BF2D341-F174-459B-84BB-BCE130340318}" destId="{159935CC-42E7-498A-97FA-5B5DACF926BF}" srcOrd="0" destOrd="0" parTransId="{01F259C3-EE5E-4558-907E-22AB1E620F94}" sibTransId="{1F240BEA-74EB-46C3-BCA3-9558B97B1E4F}"/>
    <dgm:cxn modelId="{A83646F7-8D70-4A04-996E-105B56543D91}" srcId="{4BF2D341-F174-459B-84BB-BCE130340318}" destId="{E4FC1863-849D-4F85-AA7A-698437EFE153}" srcOrd="2" destOrd="0" parTransId="{6C24A3AD-54B9-43A7-8672-311CC573DDF1}" sibTransId="{0D363F02-F951-4A56-8762-EB28418373A8}"/>
    <dgm:cxn modelId="{CADE6AFB-3D89-4713-8ED5-A60CD7DC0A56}" srcId="{E4FC1863-849D-4F85-AA7A-698437EFE153}" destId="{87696710-19EF-4A89-9439-41A7A6222FB4}" srcOrd="1" destOrd="0" parTransId="{71F1180C-9FF8-4BD5-830D-397922510D14}" sibTransId="{BFD3C463-1E13-4B69-8313-F4D181329CAE}"/>
    <dgm:cxn modelId="{636645FD-F02B-42F4-9271-827BA257694B}" type="presOf" srcId="{01F259C3-EE5E-4558-907E-22AB1E620F94}" destId="{76B70D81-B1EC-48C2-80DA-FC64B27FD4CE}" srcOrd="0" destOrd="0" presId="urn:microsoft.com/office/officeart/2005/8/layout/hierarchy1"/>
    <dgm:cxn modelId="{13494AFC-7785-4792-B23F-80C3D855B229}" type="presParOf" srcId="{38E83722-EF12-44DE-A954-08EEB8C72485}" destId="{CF9AA149-D18D-47E1-A85A-E605C8676FA9}" srcOrd="0" destOrd="0" presId="urn:microsoft.com/office/officeart/2005/8/layout/hierarchy1"/>
    <dgm:cxn modelId="{95D29171-8720-44E0-A904-5F9F0077972F}" type="presParOf" srcId="{CF9AA149-D18D-47E1-A85A-E605C8676FA9}" destId="{72AB5748-7196-46D2-9554-48653FBE932D}" srcOrd="0" destOrd="0" presId="urn:microsoft.com/office/officeart/2005/8/layout/hierarchy1"/>
    <dgm:cxn modelId="{03F0C288-7E7D-4C5B-B8CF-D219D5C5E08D}" type="presParOf" srcId="{72AB5748-7196-46D2-9554-48653FBE932D}" destId="{2D19AFD7-7802-42EC-B8D4-B726D375211B}" srcOrd="0" destOrd="0" presId="urn:microsoft.com/office/officeart/2005/8/layout/hierarchy1"/>
    <dgm:cxn modelId="{49C94DD8-AD8C-4E3B-8901-4DA257D49EBF}" type="presParOf" srcId="{72AB5748-7196-46D2-9554-48653FBE932D}" destId="{E4FA7607-94A2-424A-9751-EB1BAA1B97A7}" srcOrd="1" destOrd="0" presId="urn:microsoft.com/office/officeart/2005/8/layout/hierarchy1"/>
    <dgm:cxn modelId="{DFE26749-85E7-4821-A6D9-420B21DAC6FC}" type="presParOf" srcId="{CF9AA149-D18D-47E1-A85A-E605C8676FA9}" destId="{43332B44-E53A-452C-BC45-EF6D89A3003F}" srcOrd="1" destOrd="0" presId="urn:microsoft.com/office/officeart/2005/8/layout/hierarchy1"/>
    <dgm:cxn modelId="{18832701-918A-404C-B6EA-54DE27FF4010}" type="presParOf" srcId="{43332B44-E53A-452C-BC45-EF6D89A3003F}" destId="{76B70D81-B1EC-48C2-80DA-FC64B27FD4CE}" srcOrd="0" destOrd="0" presId="urn:microsoft.com/office/officeart/2005/8/layout/hierarchy1"/>
    <dgm:cxn modelId="{F5864718-1A71-440A-8401-8DE1B76473EF}" type="presParOf" srcId="{43332B44-E53A-452C-BC45-EF6D89A3003F}" destId="{0E18A71A-7E21-4261-9FAE-F41CECB25F09}" srcOrd="1" destOrd="0" presId="urn:microsoft.com/office/officeart/2005/8/layout/hierarchy1"/>
    <dgm:cxn modelId="{A70EEC73-EE9E-4B98-ABF8-7E60B750DF3B}" type="presParOf" srcId="{0E18A71A-7E21-4261-9FAE-F41CECB25F09}" destId="{85CDDD03-5DE9-47CB-B233-4C5BF0E7C8AE}" srcOrd="0" destOrd="0" presId="urn:microsoft.com/office/officeart/2005/8/layout/hierarchy1"/>
    <dgm:cxn modelId="{3C4E55B9-7B47-4296-BBEA-3C4C53CD3270}" type="presParOf" srcId="{85CDDD03-5DE9-47CB-B233-4C5BF0E7C8AE}" destId="{5D8FDEDE-AF0C-469C-A83E-8572B0D04FC8}" srcOrd="0" destOrd="0" presId="urn:microsoft.com/office/officeart/2005/8/layout/hierarchy1"/>
    <dgm:cxn modelId="{44AF0666-D4B4-4A38-A96D-6B1EA743E7AC}" type="presParOf" srcId="{85CDDD03-5DE9-47CB-B233-4C5BF0E7C8AE}" destId="{C30A4ACC-CB6B-4557-B23F-61523E900E63}" srcOrd="1" destOrd="0" presId="urn:microsoft.com/office/officeart/2005/8/layout/hierarchy1"/>
    <dgm:cxn modelId="{0746D022-97AC-4FBB-81AC-E4B3006EC31D}" type="presParOf" srcId="{0E18A71A-7E21-4261-9FAE-F41CECB25F09}" destId="{C1769270-921D-4BF7-8212-FAB23C16BF90}" srcOrd="1" destOrd="0" presId="urn:microsoft.com/office/officeart/2005/8/layout/hierarchy1"/>
    <dgm:cxn modelId="{7B6BA0C5-6DAF-4C73-8DD6-BA71679761A4}" type="presParOf" srcId="{43332B44-E53A-452C-BC45-EF6D89A3003F}" destId="{18F76FEB-45DD-4CDB-B96C-3C42DB4D37E2}" srcOrd="2" destOrd="0" presId="urn:microsoft.com/office/officeart/2005/8/layout/hierarchy1"/>
    <dgm:cxn modelId="{84F654A6-0D81-49E9-B2DD-3E16893B7E90}" type="presParOf" srcId="{43332B44-E53A-452C-BC45-EF6D89A3003F}" destId="{65B9CCE9-721B-486F-B5E1-E32B376D3083}" srcOrd="3" destOrd="0" presId="urn:microsoft.com/office/officeart/2005/8/layout/hierarchy1"/>
    <dgm:cxn modelId="{D5986225-8FA5-4656-BE27-BE0749C77401}" type="presParOf" srcId="{65B9CCE9-721B-486F-B5E1-E32B376D3083}" destId="{8571E674-59EC-4703-BC68-2FB276A1B208}" srcOrd="0" destOrd="0" presId="urn:microsoft.com/office/officeart/2005/8/layout/hierarchy1"/>
    <dgm:cxn modelId="{8922FFB8-9FAB-4841-8BFD-D5C43AC974FB}" type="presParOf" srcId="{8571E674-59EC-4703-BC68-2FB276A1B208}" destId="{7B210F79-DB4E-4069-AE04-7ABF56CF2E05}" srcOrd="0" destOrd="0" presId="urn:microsoft.com/office/officeart/2005/8/layout/hierarchy1"/>
    <dgm:cxn modelId="{D187785A-46A6-4C0E-B222-080C1B4DA7DF}" type="presParOf" srcId="{8571E674-59EC-4703-BC68-2FB276A1B208}" destId="{01C5EFD5-A990-46AD-9DCB-64149AFD5165}" srcOrd="1" destOrd="0" presId="urn:microsoft.com/office/officeart/2005/8/layout/hierarchy1"/>
    <dgm:cxn modelId="{6008B5DA-319B-4641-BEC6-B5EF1A47D0B8}" type="presParOf" srcId="{65B9CCE9-721B-486F-B5E1-E32B376D3083}" destId="{7F3A5700-5D1F-45CA-B58F-24E5742657D9}" srcOrd="1" destOrd="0" presId="urn:microsoft.com/office/officeart/2005/8/layout/hierarchy1"/>
    <dgm:cxn modelId="{9543953D-37A8-4C78-8139-D19128FD1121}" type="presParOf" srcId="{43332B44-E53A-452C-BC45-EF6D89A3003F}" destId="{A0B3D443-854C-4211-B8B8-7D42BFA4064B}" srcOrd="4" destOrd="0" presId="urn:microsoft.com/office/officeart/2005/8/layout/hierarchy1"/>
    <dgm:cxn modelId="{F8258A01-5BDA-447D-BDE8-9BBA3F414FD8}" type="presParOf" srcId="{43332B44-E53A-452C-BC45-EF6D89A3003F}" destId="{AC5252E6-91A1-43A1-9995-8739D61D06AF}" srcOrd="5" destOrd="0" presId="urn:microsoft.com/office/officeart/2005/8/layout/hierarchy1"/>
    <dgm:cxn modelId="{3C62B151-8FB8-4FBD-8D35-CB051685E144}" type="presParOf" srcId="{AC5252E6-91A1-43A1-9995-8739D61D06AF}" destId="{C4F7F8C1-B8CD-4DAB-A10E-5ED7A296F445}" srcOrd="0" destOrd="0" presId="urn:microsoft.com/office/officeart/2005/8/layout/hierarchy1"/>
    <dgm:cxn modelId="{823331F2-BBD1-4A11-B233-8A4107FFD26A}" type="presParOf" srcId="{C4F7F8C1-B8CD-4DAB-A10E-5ED7A296F445}" destId="{01CBEC25-0B12-4F77-A73C-C73E697F3D93}" srcOrd="0" destOrd="0" presId="urn:microsoft.com/office/officeart/2005/8/layout/hierarchy1"/>
    <dgm:cxn modelId="{52956371-0A71-4615-AFC2-F9019AE48D02}" type="presParOf" srcId="{C4F7F8C1-B8CD-4DAB-A10E-5ED7A296F445}" destId="{34C3FCAF-12B4-4DBF-9567-6247CF1418F3}" srcOrd="1" destOrd="0" presId="urn:microsoft.com/office/officeart/2005/8/layout/hierarchy1"/>
    <dgm:cxn modelId="{CE27ED06-115F-48A8-8535-6EADD41CB54A}" type="presParOf" srcId="{AC5252E6-91A1-43A1-9995-8739D61D06AF}" destId="{F107CFA4-DEC7-4946-86AD-27D66D474C9A}" srcOrd="1" destOrd="0" presId="urn:microsoft.com/office/officeart/2005/8/layout/hierarchy1"/>
    <dgm:cxn modelId="{6FE02779-59AB-49A8-9A7A-883D499E0B51}" type="presParOf" srcId="{F107CFA4-DEC7-4946-86AD-27D66D474C9A}" destId="{308452B5-82EA-4331-A708-F44DB222CAE6}" srcOrd="0" destOrd="0" presId="urn:microsoft.com/office/officeart/2005/8/layout/hierarchy1"/>
    <dgm:cxn modelId="{7382EBD5-3FB6-400A-A618-D70C1AB09052}" type="presParOf" srcId="{F107CFA4-DEC7-4946-86AD-27D66D474C9A}" destId="{9FEF5E1D-766A-496A-B172-48A143284FE6}" srcOrd="1" destOrd="0" presId="urn:microsoft.com/office/officeart/2005/8/layout/hierarchy1"/>
    <dgm:cxn modelId="{D0A346C0-15E5-4A22-916F-4FE0B3C07F2F}" type="presParOf" srcId="{9FEF5E1D-766A-496A-B172-48A143284FE6}" destId="{D933B819-F229-4903-A9FF-6BF0D6C62E28}" srcOrd="0" destOrd="0" presId="urn:microsoft.com/office/officeart/2005/8/layout/hierarchy1"/>
    <dgm:cxn modelId="{C7FA6632-2EC4-43FA-81E3-FF2E6631876B}" type="presParOf" srcId="{D933B819-F229-4903-A9FF-6BF0D6C62E28}" destId="{189B8E72-9953-4098-8221-3935CAF3BBAC}" srcOrd="0" destOrd="0" presId="urn:microsoft.com/office/officeart/2005/8/layout/hierarchy1"/>
    <dgm:cxn modelId="{E5B35423-130D-4AC7-AE46-6BB0E12B5D62}" type="presParOf" srcId="{D933B819-F229-4903-A9FF-6BF0D6C62E28}" destId="{A2091365-751B-4436-81E0-DC94FA55BEB9}" srcOrd="1" destOrd="0" presId="urn:microsoft.com/office/officeart/2005/8/layout/hierarchy1"/>
    <dgm:cxn modelId="{5A4528E3-425F-497D-B585-DE4CB94E1220}" type="presParOf" srcId="{9FEF5E1D-766A-496A-B172-48A143284FE6}" destId="{7D8A1F1A-0329-4B20-980F-86F751968861}" srcOrd="1" destOrd="0" presId="urn:microsoft.com/office/officeart/2005/8/layout/hierarchy1"/>
    <dgm:cxn modelId="{0A4C83EF-D2E7-471F-B3F8-1C18F6E5E4A0}" type="presParOf" srcId="{F107CFA4-DEC7-4946-86AD-27D66D474C9A}" destId="{D76A6824-2911-44CB-87D5-4C0E7D0708B0}" srcOrd="2" destOrd="0" presId="urn:microsoft.com/office/officeart/2005/8/layout/hierarchy1"/>
    <dgm:cxn modelId="{8375DA38-6476-479B-9FB9-438F80A46C84}" type="presParOf" srcId="{F107CFA4-DEC7-4946-86AD-27D66D474C9A}" destId="{13B54F9B-D563-4A14-8624-BE7935E44F19}" srcOrd="3" destOrd="0" presId="urn:microsoft.com/office/officeart/2005/8/layout/hierarchy1"/>
    <dgm:cxn modelId="{E94A2477-9FFE-47C2-8B30-B5F39EA41929}" type="presParOf" srcId="{13B54F9B-D563-4A14-8624-BE7935E44F19}" destId="{74009463-6D1D-49CF-B6FA-3E91DEAFF8D3}" srcOrd="0" destOrd="0" presId="urn:microsoft.com/office/officeart/2005/8/layout/hierarchy1"/>
    <dgm:cxn modelId="{5115534D-C1CA-4FA3-BEBC-C87098D20E77}" type="presParOf" srcId="{74009463-6D1D-49CF-B6FA-3E91DEAFF8D3}" destId="{CE393703-CA4F-4A82-B678-0DCF8B0834E0}" srcOrd="0" destOrd="0" presId="urn:microsoft.com/office/officeart/2005/8/layout/hierarchy1"/>
    <dgm:cxn modelId="{8350BEC4-0877-4222-84AB-C4E3E096E958}" type="presParOf" srcId="{74009463-6D1D-49CF-B6FA-3E91DEAFF8D3}" destId="{73A726E6-7552-4B5E-B7C2-4F22AC233403}" srcOrd="1" destOrd="0" presId="urn:microsoft.com/office/officeart/2005/8/layout/hierarchy1"/>
    <dgm:cxn modelId="{D9603FFC-0FF9-485D-98F8-83E8C4D345AE}" type="presParOf" srcId="{13B54F9B-D563-4A14-8624-BE7935E44F19}" destId="{323A8CD6-FBC6-4E1A-B1FB-7EB5374F781D}" srcOrd="1" destOrd="0" presId="urn:microsoft.com/office/officeart/2005/8/layout/hierarchy1"/>
    <dgm:cxn modelId="{DC95DC4A-AB9D-4C7A-A9A5-F2C7A97C2646}" type="presParOf" srcId="{43332B44-E53A-452C-BC45-EF6D89A3003F}" destId="{D612AB49-DFB1-4BD2-A710-AE367913D07D}" srcOrd="6" destOrd="0" presId="urn:microsoft.com/office/officeart/2005/8/layout/hierarchy1"/>
    <dgm:cxn modelId="{65D43395-1012-4016-BA54-65DFBA4E2A12}" type="presParOf" srcId="{43332B44-E53A-452C-BC45-EF6D89A3003F}" destId="{7DF8EE0A-5A19-4420-9FA3-4203B5A2ED67}" srcOrd="7" destOrd="0" presId="urn:microsoft.com/office/officeart/2005/8/layout/hierarchy1"/>
    <dgm:cxn modelId="{82571B78-A619-402C-9664-968CC3A686CC}" type="presParOf" srcId="{7DF8EE0A-5A19-4420-9FA3-4203B5A2ED67}" destId="{0D93E28A-6786-4F12-BA5A-E652998CA6AE}" srcOrd="0" destOrd="0" presId="urn:microsoft.com/office/officeart/2005/8/layout/hierarchy1"/>
    <dgm:cxn modelId="{09EAB090-81B4-4811-BF4D-0886D2A9AA33}" type="presParOf" srcId="{0D93E28A-6786-4F12-BA5A-E652998CA6AE}" destId="{237C2E5B-D97C-4C00-9252-82F09F7CA2CF}" srcOrd="0" destOrd="0" presId="urn:microsoft.com/office/officeart/2005/8/layout/hierarchy1"/>
    <dgm:cxn modelId="{3276F553-5B39-49E9-9065-CCE257C2B487}" type="presParOf" srcId="{0D93E28A-6786-4F12-BA5A-E652998CA6AE}" destId="{29752553-F686-4781-88E2-A611F6EA6466}" srcOrd="1" destOrd="0" presId="urn:microsoft.com/office/officeart/2005/8/layout/hierarchy1"/>
    <dgm:cxn modelId="{F46BEBCD-EEBE-4C10-A719-14816A6C9BF2}" type="presParOf" srcId="{7DF8EE0A-5A19-4420-9FA3-4203B5A2ED67}" destId="{39FF840D-A3F5-4962-915D-0A7E7E57F0CB}" srcOrd="1" destOrd="0" presId="urn:microsoft.com/office/officeart/2005/8/layout/hierarchy1"/>
    <dgm:cxn modelId="{2F656A3D-9D8B-49A3-B3B3-883F06721226}" type="presParOf" srcId="{43332B44-E53A-452C-BC45-EF6D89A3003F}" destId="{2C941D73-9ECA-4C38-8609-5706398886C7}" srcOrd="8" destOrd="0" presId="urn:microsoft.com/office/officeart/2005/8/layout/hierarchy1"/>
    <dgm:cxn modelId="{B68ECAA4-4F34-41E8-B428-43DEB865C047}" type="presParOf" srcId="{43332B44-E53A-452C-BC45-EF6D89A3003F}" destId="{629422D0-00EC-4771-BAA9-6FC604118FFA}" srcOrd="9" destOrd="0" presId="urn:microsoft.com/office/officeart/2005/8/layout/hierarchy1"/>
    <dgm:cxn modelId="{3F9D70F3-0C25-449A-878A-D8D346EC3BC2}" type="presParOf" srcId="{629422D0-00EC-4771-BAA9-6FC604118FFA}" destId="{C389B690-93D9-40BA-93EE-AD40B2D9615E}" srcOrd="0" destOrd="0" presId="urn:microsoft.com/office/officeart/2005/8/layout/hierarchy1"/>
    <dgm:cxn modelId="{692EF79B-4BDD-4416-922F-A165C09A809B}" type="presParOf" srcId="{C389B690-93D9-40BA-93EE-AD40B2D9615E}" destId="{6720921E-51B8-4879-BBF6-2EC7FBBEE4EE}" srcOrd="0" destOrd="0" presId="urn:microsoft.com/office/officeart/2005/8/layout/hierarchy1"/>
    <dgm:cxn modelId="{2E3A6B7A-9026-47FE-8336-F22EBBC6F666}" type="presParOf" srcId="{C389B690-93D9-40BA-93EE-AD40B2D9615E}" destId="{3DC56C97-CA25-4B6B-BD7E-B039B0DD3187}" srcOrd="1" destOrd="0" presId="urn:microsoft.com/office/officeart/2005/8/layout/hierarchy1"/>
    <dgm:cxn modelId="{588135B4-986B-472B-B4A4-C95AAB654F27}" type="presParOf" srcId="{629422D0-00EC-4771-BAA9-6FC604118FFA}" destId="{6E33FE35-4855-4C78-A887-2242BCF5315D}" srcOrd="1" destOrd="0" presId="urn:microsoft.com/office/officeart/2005/8/layout/hierarchy1"/>
    <dgm:cxn modelId="{CDC709B7-5315-46E2-8892-6321117B3034}" type="presParOf" srcId="{43332B44-E53A-452C-BC45-EF6D89A3003F}" destId="{9E82A612-B83E-4FF4-85C8-227A4CEAE0D1}" srcOrd="10" destOrd="0" presId="urn:microsoft.com/office/officeart/2005/8/layout/hierarchy1"/>
    <dgm:cxn modelId="{39BE0CB6-0968-4C4A-9065-2DDFEA32CF8C}" type="presParOf" srcId="{43332B44-E53A-452C-BC45-EF6D89A3003F}" destId="{E23E159F-901C-417B-BCD4-E893275402A2}" srcOrd="11" destOrd="0" presId="urn:microsoft.com/office/officeart/2005/8/layout/hierarchy1"/>
    <dgm:cxn modelId="{3587CB1E-CD5C-40DF-88E9-9364784F68FF}" type="presParOf" srcId="{E23E159F-901C-417B-BCD4-E893275402A2}" destId="{B8833D0B-1671-47AC-AEAC-6E9260BCBF57}" srcOrd="0" destOrd="0" presId="urn:microsoft.com/office/officeart/2005/8/layout/hierarchy1"/>
    <dgm:cxn modelId="{44C137A2-F569-42C9-A0AD-8C4379958FCB}" type="presParOf" srcId="{B8833D0B-1671-47AC-AEAC-6E9260BCBF57}" destId="{FD4402F9-F347-4CC7-BD3D-894CA81BBC2C}" srcOrd="0" destOrd="0" presId="urn:microsoft.com/office/officeart/2005/8/layout/hierarchy1"/>
    <dgm:cxn modelId="{39F077EB-A9E7-44E7-BF25-324B43C3F7D3}" type="presParOf" srcId="{B8833D0B-1671-47AC-AEAC-6E9260BCBF57}" destId="{0E7E89ED-D54E-4874-A36E-5891EC856A66}" srcOrd="1" destOrd="0" presId="urn:microsoft.com/office/officeart/2005/8/layout/hierarchy1"/>
    <dgm:cxn modelId="{1B7C3506-072B-4EC9-A61F-A2FF2E17B82F}" type="presParOf" srcId="{E23E159F-901C-417B-BCD4-E893275402A2}" destId="{BA12A9F0-2716-48C3-B85C-58C154825953}" srcOrd="1" destOrd="0" presId="urn:microsoft.com/office/officeart/2005/8/layout/hierarchy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2A612-B83E-4FF4-85C8-227A4CEAE0D1}">
      <dsp:nvSpPr>
        <dsp:cNvPr id="0" name=""/>
        <dsp:cNvSpPr/>
      </dsp:nvSpPr>
      <dsp:spPr>
        <a:xfrm>
          <a:off x="5256065" y="1906787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4360486" y="353546"/>
              </a:lnTo>
              <a:lnTo>
                <a:pt x="4360486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AB49-DFB1-4BD2-A710-AE367913D07D}">
      <dsp:nvSpPr>
        <dsp:cNvPr id="0" name=""/>
        <dsp:cNvSpPr/>
      </dsp:nvSpPr>
      <dsp:spPr>
        <a:xfrm>
          <a:off x="5256065" y="1906787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2180243" y="353546"/>
              </a:lnTo>
              <a:lnTo>
                <a:pt x="2180243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9E47-5ED9-441C-ABBC-303CD35B2529}">
      <dsp:nvSpPr>
        <dsp:cNvPr id="0" name=""/>
        <dsp:cNvSpPr/>
      </dsp:nvSpPr>
      <dsp:spPr>
        <a:xfrm>
          <a:off x="5256065" y="3558321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4360486" y="353546"/>
              </a:lnTo>
              <a:lnTo>
                <a:pt x="4360486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470B9-BE60-492A-8995-81519C15C344}">
      <dsp:nvSpPr>
        <dsp:cNvPr id="0" name=""/>
        <dsp:cNvSpPr/>
      </dsp:nvSpPr>
      <dsp:spPr>
        <a:xfrm>
          <a:off x="5256065" y="3558321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2180243" y="353546"/>
              </a:lnTo>
              <a:lnTo>
                <a:pt x="2180243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456E5-5389-4EB8-9592-2D0A6D3D5AFF}">
      <dsp:nvSpPr>
        <dsp:cNvPr id="0" name=""/>
        <dsp:cNvSpPr/>
      </dsp:nvSpPr>
      <dsp:spPr>
        <a:xfrm>
          <a:off x="5210345" y="3558321"/>
          <a:ext cx="91440" cy="51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6824-2911-44CB-87D5-4C0E7D0708B0}">
      <dsp:nvSpPr>
        <dsp:cNvPr id="0" name=""/>
        <dsp:cNvSpPr/>
      </dsp:nvSpPr>
      <dsp:spPr>
        <a:xfrm>
          <a:off x="3075821" y="3558321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2180243" y="0"/>
              </a:moveTo>
              <a:lnTo>
                <a:pt x="2180243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52B5-82EA-4331-A708-F44DB222CAE6}">
      <dsp:nvSpPr>
        <dsp:cNvPr id="0" name=""/>
        <dsp:cNvSpPr/>
      </dsp:nvSpPr>
      <dsp:spPr>
        <a:xfrm>
          <a:off x="895578" y="3558321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4360486" y="0"/>
              </a:moveTo>
              <a:lnTo>
                <a:pt x="4360486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3D443-854C-4211-B8B8-7D42BFA4064B}">
      <dsp:nvSpPr>
        <dsp:cNvPr id="0" name=""/>
        <dsp:cNvSpPr/>
      </dsp:nvSpPr>
      <dsp:spPr>
        <a:xfrm>
          <a:off x="5210345" y="1906787"/>
          <a:ext cx="91440" cy="51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6A8ED-7E97-4AD7-B5B5-401B94B43CE7}">
      <dsp:nvSpPr>
        <dsp:cNvPr id="0" name=""/>
        <dsp:cNvSpPr/>
      </dsp:nvSpPr>
      <dsp:spPr>
        <a:xfrm>
          <a:off x="3075821" y="1906787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2180243" y="0"/>
              </a:moveTo>
              <a:lnTo>
                <a:pt x="2180243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70D81-B1EC-48C2-80DA-FC64B27FD4CE}">
      <dsp:nvSpPr>
        <dsp:cNvPr id="0" name=""/>
        <dsp:cNvSpPr/>
      </dsp:nvSpPr>
      <dsp:spPr>
        <a:xfrm>
          <a:off x="895578" y="1906787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4360486" y="0"/>
              </a:moveTo>
              <a:lnTo>
                <a:pt x="4360486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9AFD7-7802-42EC-B8D4-B726D375211B}">
      <dsp:nvSpPr>
        <dsp:cNvPr id="0" name=""/>
        <dsp:cNvSpPr/>
      </dsp:nvSpPr>
      <dsp:spPr>
        <a:xfrm>
          <a:off x="4364147" y="774051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A7607-94A2-424A-9751-EB1BAA1B97A7}">
      <dsp:nvSpPr>
        <dsp:cNvPr id="0" name=""/>
        <dsp:cNvSpPr/>
      </dsp:nvSpPr>
      <dsp:spPr>
        <a:xfrm>
          <a:off x="4562351" y="962345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Dirección</a:t>
          </a:r>
          <a:endParaRPr lang="en-GB" sz="1200" b="0" kern="1200" dirty="0"/>
        </a:p>
      </dsp:txBody>
      <dsp:txXfrm>
        <a:off x="4595528" y="995522"/>
        <a:ext cx="1717481" cy="1066381"/>
      </dsp:txXfrm>
    </dsp:sp>
    <dsp:sp modelId="{5D8FDEDE-AF0C-469C-A83E-8572B0D04FC8}">
      <dsp:nvSpPr>
        <dsp:cNvPr id="0" name=""/>
        <dsp:cNvSpPr/>
      </dsp:nvSpPr>
      <dsp:spPr>
        <a:xfrm>
          <a:off x="3660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4ACC-CB6B-4557-B23F-61523E900E63}">
      <dsp:nvSpPr>
        <dsp:cNvPr id="0" name=""/>
        <dsp:cNvSpPr/>
      </dsp:nvSpPr>
      <dsp:spPr>
        <a:xfrm>
          <a:off x="201864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</a:t>
          </a:r>
          <a:r>
            <a:rPr lang="en-US" sz="1300" b="1" kern="1200" dirty="0" err="1"/>
            <a:t>Comercial</a:t>
          </a:r>
          <a:endParaRPr lang="en-GB" sz="1100" b="1" kern="1200" dirty="0"/>
        </a:p>
      </dsp:txBody>
      <dsp:txXfrm>
        <a:off x="235041" y="2647056"/>
        <a:ext cx="1717481" cy="1066381"/>
      </dsp:txXfrm>
    </dsp:sp>
    <dsp:sp modelId="{5EA5F989-6C6C-442E-9551-DA7E5338038B}">
      <dsp:nvSpPr>
        <dsp:cNvPr id="0" name=""/>
        <dsp:cNvSpPr/>
      </dsp:nvSpPr>
      <dsp:spPr>
        <a:xfrm>
          <a:off x="2183904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20FB5-2C57-424C-9A18-F77498DBB2BB}">
      <dsp:nvSpPr>
        <dsp:cNvPr id="0" name=""/>
        <dsp:cNvSpPr/>
      </dsp:nvSpPr>
      <dsp:spPr>
        <a:xfrm>
          <a:off x="2382107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de </a:t>
          </a:r>
          <a:r>
            <a:rPr lang="en-US" sz="1300" b="1" kern="1200" dirty="0" err="1"/>
            <a:t>Contabilidad</a:t>
          </a:r>
          <a:r>
            <a:rPr lang="en-US" sz="1300" b="1" kern="1200" dirty="0"/>
            <a:t> y </a:t>
          </a:r>
          <a:r>
            <a:rPr lang="en-US" sz="1300" b="1" kern="1200" dirty="0" err="1"/>
            <a:t>Finanzas</a:t>
          </a:r>
          <a:endParaRPr lang="en-GB" sz="1100" b="1" kern="1200" dirty="0"/>
        </a:p>
      </dsp:txBody>
      <dsp:txXfrm>
        <a:off x="2415284" y="2647056"/>
        <a:ext cx="1717481" cy="1066381"/>
      </dsp:txXfrm>
    </dsp:sp>
    <dsp:sp modelId="{01CBEC25-0B12-4F77-A73C-C73E697F3D93}">
      <dsp:nvSpPr>
        <dsp:cNvPr id="0" name=""/>
        <dsp:cNvSpPr/>
      </dsp:nvSpPr>
      <dsp:spPr>
        <a:xfrm>
          <a:off x="4364147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3FCAF-12B4-4DBF-9567-6247CF1418F3}">
      <dsp:nvSpPr>
        <dsp:cNvPr id="0" name=""/>
        <dsp:cNvSpPr/>
      </dsp:nvSpPr>
      <dsp:spPr>
        <a:xfrm>
          <a:off x="4562351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Departamento</a:t>
          </a:r>
          <a:r>
            <a:rPr lang="en-US" sz="1600" b="1" kern="1200" dirty="0"/>
            <a:t> de tiendas</a:t>
          </a:r>
        </a:p>
      </dsp:txBody>
      <dsp:txXfrm>
        <a:off x="4595528" y="2647056"/>
        <a:ext cx="1717481" cy="1066381"/>
      </dsp:txXfrm>
    </dsp:sp>
    <dsp:sp modelId="{189B8E72-9953-4098-8221-3935CAF3BBAC}">
      <dsp:nvSpPr>
        <dsp:cNvPr id="0" name=""/>
        <dsp:cNvSpPr/>
      </dsp:nvSpPr>
      <dsp:spPr>
        <a:xfrm>
          <a:off x="3660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91365-751B-4436-81E0-DC94FA55BEB9}">
      <dsp:nvSpPr>
        <dsp:cNvPr id="0" name=""/>
        <dsp:cNvSpPr/>
      </dsp:nvSpPr>
      <dsp:spPr>
        <a:xfrm>
          <a:off x="201864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Hotelero</a:t>
          </a:r>
          <a:r>
            <a:rPr lang="en-US" sz="1300" b="1" kern="1200" dirty="0"/>
            <a:t> Habana Libre</a:t>
          </a:r>
          <a:endParaRPr lang="en-GB" sz="1100" b="1" kern="1200" dirty="0"/>
        </a:p>
      </dsp:txBody>
      <dsp:txXfrm>
        <a:off x="235041" y="4298590"/>
        <a:ext cx="1717481" cy="1066381"/>
      </dsp:txXfrm>
    </dsp:sp>
    <dsp:sp modelId="{CE393703-CA4F-4A82-B678-0DCF8B0834E0}">
      <dsp:nvSpPr>
        <dsp:cNvPr id="0" name=""/>
        <dsp:cNvSpPr/>
      </dsp:nvSpPr>
      <dsp:spPr>
        <a:xfrm>
          <a:off x="2183904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26E6-7552-4B5E-B7C2-4F22AC233403}">
      <dsp:nvSpPr>
        <dsp:cNvPr id="0" name=""/>
        <dsp:cNvSpPr/>
      </dsp:nvSpPr>
      <dsp:spPr>
        <a:xfrm>
          <a:off x="2382107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Hotelero</a:t>
          </a:r>
          <a:r>
            <a:rPr lang="en-US" sz="1300" b="1" kern="1200" dirty="0"/>
            <a:t> Vedado Este</a:t>
          </a:r>
          <a:endParaRPr lang="en-GB" sz="1100" b="1" kern="1200" dirty="0"/>
        </a:p>
      </dsp:txBody>
      <dsp:txXfrm>
        <a:off x="2415284" y="4298590"/>
        <a:ext cx="1717481" cy="1066381"/>
      </dsp:txXfrm>
    </dsp:sp>
    <dsp:sp modelId="{D028B385-838D-412E-8976-AB0AF3812F04}">
      <dsp:nvSpPr>
        <dsp:cNvPr id="0" name=""/>
        <dsp:cNvSpPr/>
      </dsp:nvSpPr>
      <dsp:spPr>
        <a:xfrm>
          <a:off x="4364147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EDF7-2FA0-49B5-89AE-928EBC05E2CF}">
      <dsp:nvSpPr>
        <dsp:cNvPr id="0" name=""/>
        <dsp:cNvSpPr/>
      </dsp:nvSpPr>
      <dsp:spPr>
        <a:xfrm>
          <a:off x="4562351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Hotelero</a:t>
          </a:r>
          <a:r>
            <a:rPr lang="en-US" sz="1300" b="1" kern="1200" dirty="0"/>
            <a:t> Vedado Oeste</a:t>
          </a:r>
          <a:endParaRPr lang="en-GB" sz="1100" b="1" kern="1200" dirty="0"/>
        </a:p>
      </dsp:txBody>
      <dsp:txXfrm>
        <a:off x="4595528" y="4298590"/>
        <a:ext cx="1717481" cy="1066381"/>
      </dsp:txXfrm>
    </dsp:sp>
    <dsp:sp modelId="{1415D355-5798-46D2-B432-4954C0D4776F}">
      <dsp:nvSpPr>
        <dsp:cNvPr id="0" name=""/>
        <dsp:cNvSpPr/>
      </dsp:nvSpPr>
      <dsp:spPr>
        <a:xfrm>
          <a:off x="6544390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2923-DF8E-4297-963E-CE9F5614E0F9}">
      <dsp:nvSpPr>
        <dsp:cNvPr id="0" name=""/>
        <dsp:cNvSpPr/>
      </dsp:nvSpPr>
      <dsp:spPr>
        <a:xfrm>
          <a:off x="6742594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Extrahotelero</a:t>
          </a:r>
          <a:r>
            <a:rPr lang="en-US" sz="1300" b="1" kern="1200" dirty="0"/>
            <a:t> </a:t>
          </a:r>
          <a:r>
            <a:rPr lang="en-US" sz="1300" b="1" kern="1200" dirty="0" err="1"/>
            <a:t>Legendario</a:t>
          </a:r>
          <a:endParaRPr lang="en-GB" sz="1100" b="1" kern="1200" dirty="0"/>
        </a:p>
      </dsp:txBody>
      <dsp:txXfrm>
        <a:off x="6775771" y="4298590"/>
        <a:ext cx="1717481" cy="1066381"/>
      </dsp:txXfrm>
    </dsp:sp>
    <dsp:sp modelId="{BA431833-7923-4924-B9E7-E9A1FA06F50B}">
      <dsp:nvSpPr>
        <dsp:cNvPr id="0" name=""/>
        <dsp:cNvSpPr/>
      </dsp:nvSpPr>
      <dsp:spPr>
        <a:xfrm>
          <a:off x="8724633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7662D-20E8-46DF-A3AA-53BC9F1F96FD}">
      <dsp:nvSpPr>
        <dsp:cNvPr id="0" name=""/>
        <dsp:cNvSpPr/>
      </dsp:nvSpPr>
      <dsp:spPr>
        <a:xfrm>
          <a:off x="8922837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Extrahotelero</a:t>
          </a:r>
          <a:r>
            <a:rPr lang="en-US" sz="1300" b="1" kern="1200" dirty="0"/>
            <a:t> Amazona</a:t>
          </a:r>
          <a:endParaRPr lang="en-GB" sz="1100" b="1" kern="1200" dirty="0"/>
        </a:p>
      </dsp:txBody>
      <dsp:txXfrm>
        <a:off x="8956014" y="4298590"/>
        <a:ext cx="1717481" cy="1066381"/>
      </dsp:txXfrm>
    </dsp:sp>
    <dsp:sp modelId="{237C2E5B-D97C-4C00-9252-82F09F7CA2CF}">
      <dsp:nvSpPr>
        <dsp:cNvPr id="0" name=""/>
        <dsp:cNvSpPr/>
      </dsp:nvSpPr>
      <dsp:spPr>
        <a:xfrm>
          <a:off x="6544390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2553-F686-4781-88E2-A611F6EA6466}">
      <dsp:nvSpPr>
        <dsp:cNvPr id="0" name=""/>
        <dsp:cNvSpPr/>
      </dsp:nvSpPr>
      <dsp:spPr>
        <a:xfrm>
          <a:off x="6742594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de </a:t>
          </a:r>
          <a:r>
            <a:rPr lang="en-US" sz="1300" b="1" kern="1200" dirty="0" err="1"/>
            <a:t>Aseguramiento</a:t>
          </a:r>
          <a:r>
            <a:rPr lang="en-US" sz="1300" b="1" kern="1200" dirty="0"/>
            <a:t> y </a:t>
          </a:r>
          <a:r>
            <a:rPr lang="en-US" sz="1300" b="1" kern="1200" dirty="0" err="1"/>
            <a:t>Transporte</a:t>
          </a:r>
          <a:endParaRPr lang="en-GB" sz="1100" b="1" kern="1200" dirty="0"/>
        </a:p>
      </dsp:txBody>
      <dsp:txXfrm>
        <a:off x="6775771" y="2647056"/>
        <a:ext cx="1717481" cy="1066381"/>
      </dsp:txXfrm>
    </dsp:sp>
    <dsp:sp modelId="{FD4402F9-F347-4CC7-BD3D-894CA81BBC2C}">
      <dsp:nvSpPr>
        <dsp:cNvPr id="0" name=""/>
        <dsp:cNvSpPr/>
      </dsp:nvSpPr>
      <dsp:spPr>
        <a:xfrm>
          <a:off x="8724633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89ED-D54E-4874-A36E-5891EC856A66}">
      <dsp:nvSpPr>
        <dsp:cNvPr id="0" name=""/>
        <dsp:cNvSpPr/>
      </dsp:nvSpPr>
      <dsp:spPr>
        <a:xfrm>
          <a:off x="8922837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de Capital Humano</a:t>
          </a:r>
          <a:endParaRPr lang="en-GB" sz="1100" b="1" kern="1200" dirty="0"/>
        </a:p>
      </dsp:txBody>
      <dsp:txXfrm>
        <a:off x="8956014" y="2647056"/>
        <a:ext cx="1717481" cy="1066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2A612-B83E-4FF4-85C8-227A4CEAE0D1}">
      <dsp:nvSpPr>
        <dsp:cNvPr id="0" name=""/>
        <dsp:cNvSpPr/>
      </dsp:nvSpPr>
      <dsp:spPr>
        <a:xfrm>
          <a:off x="5215040" y="2324102"/>
          <a:ext cx="4480563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4480563" y="290625"/>
              </a:lnTo>
              <a:lnTo>
                <a:pt x="4480563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41D73-9ECA-4C38-8609-5706398886C7}">
      <dsp:nvSpPr>
        <dsp:cNvPr id="0" name=""/>
        <dsp:cNvSpPr/>
      </dsp:nvSpPr>
      <dsp:spPr>
        <a:xfrm>
          <a:off x="5215040" y="2324102"/>
          <a:ext cx="2688338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2688338" y="290625"/>
              </a:lnTo>
              <a:lnTo>
                <a:pt x="2688338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AB49-DFB1-4BD2-A710-AE367913D07D}">
      <dsp:nvSpPr>
        <dsp:cNvPr id="0" name=""/>
        <dsp:cNvSpPr/>
      </dsp:nvSpPr>
      <dsp:spPr>
        <a:xfrm>
          <a:off x="5215040" y="2324102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896112" y="290625"/>
              </a:lnTo>
              <a:lnTo>
                <a:pt x="896112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6824-2911-44CB-87D5-4C0E7D0708B0}">
      <dsp:nvSpPr>
        <dsp:cNvPr id="0" name=""/>
        <dsp:cNvSpPr/>
      </dsp:nvSpPr>
      <dsp:spPr>
        <a:xfrm>
          <a:off x="4318927" y="3681713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896112" y="290625"/>
              </a:lnTo>
              <a:lnTo>
                <a:pt x="896112" y="4264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52B5-82EA-4331-A708-F44DB222CAE6}">
      <dsp:nvSpPr>
        <dsp:cNvPr id="0" name=""/>
        <dsp:cNvSpPr/>
      </dsp:nvSpPr>
      <dsp:spPr>
        <a:xfrm>
          <a:off x="3422814" y="3681713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896112" y="0"/>
              </a:moveTo>
              <a:lnTo>
                <a:pt x="896112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3D443-854C-4211-B8B8-7D42BFA4064B}">
      <dsp:nvSpPr>
        <dsp:cNvPr id="0" name=""/>
        <dsp:cNvSpPr/>
      </dsp:nvSpPr>
      <dsp:spPr>
        <a:xfrm>
          <a:off x="4318927" y="2324102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896112" y="0"/>
              </a:moveTo>
              <a:lnTo>
                <a:pt x="896112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76FEB-45DD-4CDB-B96C-3C42DB4D37E2}">
      <dsp:nvSpPr>
        <dsp:cNvPr id="0" name=""/>
        <dsp:cNvSpPr/>
      </dsp:nvSpPr>
      <dsp:spPr>
        <a:xfrm>
          <a:off x="2526701" y="2324102"/>
          <a:ext cx="2688338" cy="426468"/>
        </a:xfrm>
        <a:custGeom>
          <a:avLst/>
          <a:gdLst/>
          <a:ahLst/>
          <a:cxnLst/>
          <a:rect l="0" t="0" r="0" b="0"/>
          <a:pathLst>
            <a:path>
              <a:moveTo>
                <a:pt x="2688338" y="0"/>
              </a:moveTo>
              <a:lnTo>
                <a:pt x="2688338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70D81-B1EC-48C2-80DA-FC64B27FD4CE}">
      <dsp:nvSpPr>
        <dsp:cNvPr id="0" name=""/>
        <dsp:cNvSpPr/>
      </dsp:nvSpPr>
      <dsp:spPr>
        <a:xfrm>
          <a:off x="734476" y="2324102"/>
          <a:ext cx="4480563" cy="426468"/>
        </a:xfrm>
        <a:custGeom>
          <a:avLst/>
          <a:gdLst/>
          <a:ahLst/>
          <a:cxnLst/>
          <a:rect l="0" t="0" r="0" b="0"/>
          <a:pathLst>
            <a:path>
              <a:moveTo>
                <a:pt x="4480563" y="0"/>
              </a:moveTo>
              <a:lnTo>
                <a:pt x="4480563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9AFD7-7802-42EC-B8D4-B726D375211B}">
      <dsp:nvSpPr>
        <dsp:cNvPr id="0" name=""/>
        <dsp:cNvSpPr/>
      </dsp:nvSpPr>
      <dsp:spPr>
        <a:xfrm>
          <a:off x="4481857" y="1392959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A7607-94A2-424A-9751-EB1BAA1B97A7}">
      <dsp:nvSpPr>
        <dsp:cNvPr id="0" name=""/>
        <dsp:cNvSpPr/>
      </dsp:nvSpPr>
      <dsp:spPr>
        <a:xfrm>
          <a:off x="4644786" y="1547742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Dirección</a:t>
          </a:r>
          <a:endParaRPr lang="en-GB" sz="1200" b="0" kern="1200" dirty="0"/>
        </a:p>
      </dsp:txBody>
      <dsp:txXfrm>
        <a:off x="4672058" y="1575014"/>
        <a:ext cx="1411822" cy="876598"/>
      </dsp:txXfrm>
    </dsp:sp>
    <dsp:sp modelId="{5D8FDEDE-AF0C-469C-A83E-8572B0D04FC8}">
      <dsp:nvSpPr>
        <dsp:cNvPr id="0" name=""/>
        <dsp:cNvSpPr/>
      </dsp:nvSpPr>
      <dsp:spPr>
        <a:xfrm>
          <a:off x="1293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4ACC-CB6B-4557-B23F-61523E900E63}">
      <dsp:nvSpPr>
        <dsp:cNvPr id="0" name=""/>
        <dsp:cNvSpPr/>
      </dsp:nvSpPr>
      <dsp:spPr>
        <a:xfrm>
          <a:off x="164222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Economía</a:t>
          </a:r>
        </a:p>
      </dsp:txBody>
      <dsp:txXfrm>
        <a:off x="191494" y="2932625"/>
        <a:ext cx="1411822" cy="876598"/>
      </dsp:txXfrm>
    </dsp:sp>
    <dsp:sp modelId="{7B210F79-DB4E-4069-AE04-7ABF56CF2E05}">
      <dsp:nvSpPr>
        <dsp:cNvPr id="0" name=""/>
        <dsp:cNvSpPr/>
      </dsp:nvSpPr>
      <dsp:spPr>
        <a:xfrm>
          <a:off x="1793518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5EFD5-A990-46AD-9DCB-64149AFD5165}">
      <dsp:nvSpPr>
        <dsp:cNvPr id="0" name=""/>
        <dsp:cNvSpPr/>
      </dsp:nvSpPr>
      <dsp:spPr>
        <a:xfrm>
          <a:off x="1956448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Caja</a:t>
          </a:r>
          <a:r>
            <a:rPr lang="en-US" sz="1300" b="1" kern="1200" dirty="0"/>
            <a:t> Central</a:t>
          </a:r>
        </a:p>
      </dsp:txBody>
      <dsp:txXfrm>
        <a:off x="1983720" y="2932625"/>
        <a:ext cx="1411822" cy="876598"/>
      </dsp:txXfrm>
    </dsp:sp>
    <dsp:sp modelId="{01CBEC25-0B12-4F77-A73C-C73E697F3D93}">
      <dsp:nvSpPr>
        <dsp:cNvPr id="0" name=""/>
        <dsp:cNvSpPr/>
      </dsp:nvSpPr>
      <dsp:spPr>
        <a:xfrm>
          <a:off x="3585744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3FCAF-12B4-4DBF-9567-6247CF1418F3}">
      <dsp:nvSpPr>
        <dsp:cNvPr id="0" name=""/>
        <dsp:cNvSpPr/>
      </dsp:nvSpPr>
      <dsp:spPr>
        <a:xfrm>
          <a:off x="3748673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Grupos</a:t>
          </a:r>
          <a:r>
            <a:rPr lang="en-US" sz="1600" b="1" kern="1200" dirty="0"/>
            <a:t> de Tiendas</a:t>
          </a:r>
        </a:p>
      </dsp:txBody>
      <dsp:txXfrm>
        <a:off x="3775945" y="2932625"/>
        <a:ext cx="1411822" cy="876598"/>
      </dsp:txXfrm>
    </dsp:sp>
    <dsp:sp modelId="{189B8E72-9953-4098-8221-3935CAF3BBAC}">
      <dsp:nvSpPr>
        <dsp:cNvPr id="0" name=""/>
        <dsp:cNvSpPr/>
      </dsp:nvSpPr>
      <dsp:spPr>
        <a:xfrm>
          <a:off x="2689631" y="4108181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91365-751B-4436-81E0-DC94FA55BEB9}">
      <dsp:nvSpPr>
        <dsp:cNvPr id="0" name=""/>
        <dsp:cNvSpPr/>
      </dsp:nvSpPr>
      <dsp:spPr>
        <a:xfrm>
          <a:off x="2852561" y="4262964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Grupo 1</a:t>
          </a:r>
          <a:endParaRPr lang="en-GB" sz="1100" b="1" kern="1200" dirty="0"/>
        </a:p>
      </dsp:txBody>
      <dsp:txXfrm>
        <a:off x="2879833" y="4290236"/>
        <a:ext cx="1411822" cy="876598"/>
      </dsp:txXfrm>
    </dsp:sp>
    <dsp:sp modelId="{CE393703-CA4F-4A82-B678-0DCF8B0834E0}">
      <dsp:nvSpPr>
        <dsp:cNvPr id="0" name=""/>
        <dsp:cNvSpPr/>
      </dsp:nvSpPr>
      <dsp:spPr>
        <a:xfrm>
          <a:off x="4481857" y="4108181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26E6-7552-4B5E-B7C2-4F22AC233403}">
      <dsp:nvSpPr>
        <dsp:cNvPr id="0" name=""/>
        <dsp:cNvSpPr/>
      </dsp:nvSpPr>
      <dsp:spPr>
        <a:xfrm>
          <a:off x="4644786" y="4262964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Grupo 2</a:t>
          </a:r>
          <a:endParaRPr lang="en-GB" sz="1100" b="1" kern="1200" dirty="0"/>
        </a:p>
      </dsp:txBody>
      <dsp:txXfrm>
        <a:off x="4672058" y="4290236"/>
        <a:ext cx="1411822" cy="876598"/>
      </dsp:txXfrm>
    </dsp:sp>
    <dsp:sp modelId="{237C2E5B-D97C-4C00-9252-82F09F7CA2CF}">
      <dsp:nvSpPr>
        <dsp:cNvPr id="0" name=""/>
        <dsp:cNvSpPr/>
      </dsp:nvSpPr>
      <dsp:spPr>
        <a:xfrm>
          <a:off x="5377969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2553-F686-4781-88E2-A611F6EA6466}">
      <dsp:nvSpPr>
        <dsp:cNvPr id="0" name=""/>
        <dsp:cNvSpPr/>
      </dsp:nvSpPr>
      <dsp:spPr>
        <a:xfrm>
          <a:off x="5540899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Seguridad</a:t>
          </a:r>
          <a:r>
            <a:rPr lang="en-US" sz="1300" b="1" kern="1200" dirty="0"/>
            <a:t> y </a:t>
          </a:r>
          <a:r>
            <a:rPr lang="en-US" sz="1300" b="1" kern="1200" dirty="0" err="1"/>
            <a:t>Protección</a:t>
          </a:r>
          <a:endParaRPr lang="en-GB" sz="1100" b="1" kern="1200" dirty="0"/>
        </a:p>
      </dsp:txBody>
      <dsp:txXfrm>
        <a:off x="5568171" y="2932625"/>
        <a:ext cx="1411822" cy="876598"/>
      </dsp:txXfrm>
    </dsp:sp>
    <dsp:sp modelId="{6720921E-51B8-4879-BBF6-2EC7FBBEE4EE}">
      <dsp:nvSpPr>
        <dsp:cNvPr id="0" name=""/>
        <dsp:cNvSpPr/>
      </dsp:nvSpPr>
      <dsp:spPr>
        <a:xfrm>
          <a:off x="7170195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56C97-CA25-4B6B-BD7E-B039B0DD3187}">
      <dsp:nvSpPr>
        <dsp:cNvPr id="0" name=""/>
        <dsp:cNvSpPr/>
      </dsp:nvSpPr>
      <dsp:spPr>
        <a:xfrm>
          <a:off x="7333124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Asistente</a:t>
          </a:r>
          <a:r>
            <a:rPr lang="en-US" sz="1200" b="1" kern="1200" dirty="0"/>
            <a:t> </a:t>
          </a:r>
          <a:r>
            <a:rPr lang="en-US" sz="1200" b="1" kern="1200" dirty="0" err="1"/>
            <a:t>Comercial</a:t>
          </a:r>
          <a:endParaRPr lang="en-GB" sz="1100" b="0" kern="1200" dirty="0"/>
        </a:p>
      </dsp:txBody>
      <dsp:txXfrm>
        <a:off x="7360396" y="2932625"/>
        <a:ext cx="1411822" cy="876598"/>
      </dsp:txXfrm>
    </dsp:sp>
    <dsp:sp modelId="{FD4402F9-F347-4CC7-BD3D-894CA81BBC2C}">
      <dsp:nvSpPr>
        <dsp:cNvPr id="0" name=""/>
        <dsp:cNvSpPr/>
      </dsp:nvSpPr>
      <dsp:spPr>
        <a:xfrm>
          <a:off x="8962420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89ED-D54E-4874-A36E-5891EC856A66}">
      <dsp:nvSpPr>
        <dsp:cNvPr id="0" name=""/>
        <dsp:cNvSpPr/>
      </dsp:nvSpPr>
      <dsp:spPr>
        <a:xfrm>
          <a:off x="9125350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Pantry</a:t>
          </a:r>
        </a:p>
      </dsp:txBody>
      <dsp:txXfrm>
        <a:off x="9152622" y="2932625"/>
        <a:ext cx="1411822" cy="87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9210D-F9FA-92A4-C2BF-378B434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B5811-8832-F013-8FC7-ABC937680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49155-71E5-A8D5-A9E1-0C526B3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1E358-8CCA-CABC-7912-C30B73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9BA30-631F-6A27-EC72-9256B868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72C2-66DA-EF05-635D-15869BF2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BEFDB9-5ABE-C5A2-0CAC-EB1B26CE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A9B2C-BB52-9616-9F4F-3BE925C8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E1C1D-8062-A4D9-811F-37FB5A67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491C7-989C-BA03-FC46-90489610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05A6B8-53BC-B7D1-4B82-A95790A56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FA892-1255-99B5-2843-6A6E6418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4F91B-2E05-BAEF-0695-D10BC565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DC40E-55F9-EEED-5F62-43095E93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A5EEC-F773-4A88-9071-FA966F4F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65C7-6AE7-F1E8-0590-1F279C8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1741F-42AE-1104-6A3B-CEEE8962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1C6F6-2BD6-5B25-DFD1-DA6727BA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07AA5-5349-0364-8FA2-B46E3F3A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124E9-4950-4D63-9DC2-627D6158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0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375B-35AD-86BF-BD8D-AC1563F8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11046-59FC-C5B9-0704-177CDFA9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DDCBA-B6DE-EC0C-8325-9F9FC606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E32A7-AE86-6C75-4EC1-B4C6339A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27A8F-C92D-4554-6A09-E32EDF8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5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E57A1-68EE-C8E5-B7F8-7FE98FC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99F6A-3920-C0EB-77BA-E8395793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54BDD-E285-57A7-856D-DF146357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62FD9-53F7-9391-4DCF-D4E505B2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CC680C-F8EC-80B0-0B44-8859748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D93C22-2871-32DB-DD13-3EE1CBD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E655-B9E1-3A26-2D3C-C09B1912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19CBE-6E49-0B77-63A5-5AC2ACC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F399A2-45EE-6DBF-CE6F-AF4042A8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E812CE-59BB-9BD7-2F44-0203C4313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97FAC9-43EA-349B-2BC1-148BE1563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B3BFB-9B9F-D124-C2A9-41CD67B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C523AE-7D11-6D56-B8AA-C96C4644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91C8BB-DDEC-6200-D756-E6541A30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6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F461-AC49-D47C-3EB7-E9545983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4D41F1-934E-46AC-AA82-88A5C7F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8EE70F-4E53-5C50-1C64-D89B0F17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77065-428C-051A-0537-8858631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6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6170F7-7976-4AD2-F6C0-E7FDA2B9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C7052B-2528-0408-C4FE-BDD6CC60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29E9BF-FBB3-A1FE-A4B3-ED3C5BC8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49F07-DE3F-1E99-2EB0-F93BE26F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1B633-3CD9-AD4F-A757-CA7F33A3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B0815-2077-42D2-C557-7E965491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623FA-9A46-A032-00B2-A6924BF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F34FD-8CA1-B4C2-63C7-801C2377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3EAB7-021E-56E3-387A-36C2F44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2F54-459D-28AB-E7D4-43FEDDE8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4FA560-1194-FDCA-054F-B993674A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6F996-AFCF-E370-B15F-F9553BE7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5F9A1-BD51-1724-BB8B-ABA4D1D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BDB683-5303-8888-3E2C-4E7BEDB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CB1A7-D735-E2BA-15D3-FB1E85F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6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36464A-2164-19C5-118E-F03D78A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74A97-CB45-013D-3E67-73C95782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C6985-CEFF-3770-CF03-169C52890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A375-41D1-4811-A598-BCD923DFB38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A569C-E8A4-316C-BA13-2EF12523E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31333-BC72-D278-07E8-077C7C1EA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1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7761775-E931-8A61-DDFF-E71C3FE60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386195"/>
              </p:ext>
            </p:extLst>
          </p:nvPr>
        </p:nvGraphicFramePr>
        <p:xfrm>
          <a:off x="1032933" y="414866"/>
          <a:ext cx="10710334" cy="617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6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BD40D2A-3E22-77D5-4CC6-F4B58177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072285"/>
              </p:ext>
            </p:extLst>
          </p:nvPr>
        </p:nvGraphicFramePr>
        <p:xfrm>
          <a:off x="1032933" y="0"/>
          <a:ext cx="10593010" cy="658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27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96E55C-9244-C47A-F6EC-B0BCE0B05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21226" r="90" b="20764"/>
          <a:stretch/>
        </p:blipFill>
        <p:spPr>
          <a:xfrm>
            <a:off x="844731" y="1532709"/>
            <a:ext cx="10554790" cy="38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C70516-0703-50A0-5DA5-EA7C0ADF0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r="336" b="9732"/>
          <a:stretch/>
        </p:blipFill>
        <p:spPr>
          <a:xfrm>
            <a:off x="712766" y="1011382"/>
            <a:ext cx="10730298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8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Appollo</dc:creator>
  <cp:lastModifiedBy>Appollo</cp:lastModifiedBy>
  <cp:revision>7</cp:revision>
  <dcterms:created xsi:type="dcterms:W3CDTF">2023-04-09T23:07:38Z</dcterms:created>
  <dcterms:modified xsi:type="dcterms:W3CDTF">2024-05-19T17:07:40Z</dcterms:modified>
</cp:coreProperties>
</file>