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C104"/>
    <a:srgbClr val="ED7C13"/>
    <a:srgbClr val="ED7D31"/>
    <a:srgbClr val="430301"/>
    <a:srgbClr val="EBC209"/>
    <a:srgbClr val="EAB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8A3C23-F7BB-D05D-4AF3-4D5ADCADF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731E34-8F6E-8C8D-D27F-103B83C919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953DE0-07EB-50DA-EB7E-0BC7A6521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B15C-015A-4657-9D6F-05067A2B7373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769715-4C84-C73A-5D6F-A70BA547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7166DD-92A3-0D4C-CD96-DA2F1DF34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2995-BE15-4A3C-AA3A-2FEC4F86BBD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36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9A2A1E-B7CB-1E47-6D36-75286A9A3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3F0E1EF-2917-8538-9ED8-F4A0505B1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D520B2-53A7-7256-7652-1F922D874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B15C-015A-4657-9D6F-05067A2B7373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10C309-5430-D546-E146-44BB420AA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CD8E77-27DE-1214-6737-82A02A7EB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2995-BE15-4A3C-AA3A-2FEC4F86BBD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055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03F11F9-C63C-7BDD-6283-0DC4E3697F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7C70BA8-845C-DB89-16AC-826582A8E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CDEA40-713A-E6B2-DB62-BAC608EE7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B15C-015A-4657-9D6F-05067A2B7373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7F6EEB-B1A2-464A-177C-646F816A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086467-B9A2-BAE6-B5B1-83FB28C4D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2995-BE15-4A3C-AA3A-2FEC4F86BBD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077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0D5A51-A20A-26C3-E472-D6B969169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CFB2A2-EF04-2694-C122-332BC6671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AF8789-7C06-0825-A2E4-282D5C393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B15C-015A-4657-9D6F-05067A2B7373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179ADA-B61D-0A81-601F-30015E924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9660CD-5246-1084-4A2E-E4E9B3C89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2995-BE15-4A3C-AA3A-2FEC4F86BBD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01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D3138F-DBF2-F065-AEB9-C53F4FF61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C470DC-76FF-8DEF-B936-D5309D58B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AE0D7B-8298-AFCF-7307-137AC3CD0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B15C-015A-4657-9D6F-05067A2B7373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F5F136-3FB7-3BEA-C518-AF549D7BE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4EA65A-1468-C47E-5D32-CF3BF3EF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2995-BE15-4A3C-AA3A-2FEC4F86BBD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377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C1A27-2400-76AF-B6DD-B743BEEDC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9DB678-00F3-00A0-ED02-69AA5E7FA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53627B6-1E60-2247-6CD4-086596E2E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D061D5-6011-7E32-9317-E0EB48F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B15C-015A-4657-9D6F-05067A2B7373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54F3EB-37E1-6009-B548-A91504116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8B51B5-96DD-EA1F-5437-FB93ADD40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2995-BE15-4A3C-AA3A-2FEC4F86BBD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32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5633E-3560-4B9F-4FBD-A005C3104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9F5CE6-6C65-844D-6EC6-1D4DB6F50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C43989D-061C-7C5A-7EDB-DC1E6136D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EADBD34-219A-A892-6499-FDEFF026B6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0315AAB-14F4-0341-E7A5-8146290FBB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723A45A-5A9E-B793-1AE7-7D1BF60B4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B15C-015A-4657-9D6F-05067A2B7373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2DA332E-23DE-A4C1-266E-99D857AB3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D9949E0-3D1F-08E5-C66D-6D58DBDED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2995-BE15-4A3C-AA3A-2FEC4F86BBD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08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DB3E3-7F3E-EFD3-6E29-0E03002A6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FE11E52-C4AD-3C92-0999-B43B704C3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B15C-015A-4657-9D6F-05067A2B7373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ED95F54-5603-CA2D-2D81-A0DDC5965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BD65C51-1704-4503-CF3A-E957777B3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2995-BE15-4A3C-AA3A-2FEC4F86BBD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1040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222EB7E-E461-79B6-16E7-9F4BB4C1E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B15C-015A-4657-9D6F-05067A2B7373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7341604-D99F-A672-DB57-78B844B28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48FAE2-DB45-B5DF-E70D-4A86097C7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2995-BE15-4A3C-AA3A-2FEC4F86BBD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568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2F8DDE-E287-4F2B-2969-19840CE6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1F6F8C-3E7E-B36F-DD85-638FADF95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1D5631-FB21-2309-1DFF-27D0E2C73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BBD32A-7A91-9271-1ADC-6AA9615D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B15C-015A-4657-9D6F-05067A2B7373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9A4E55-0DEB-DC43-19DF-83572B6FF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333B86-0270-53A9-D4DF-2E66BB904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2995-BE15-4A3C-AA3A-2FEC4F86BBD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09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872B7C-C60D-9877-D25E-266B12B50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9143ADA-CC0E-370A-2152-596A762BE6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C6FB44D-FF25-AEBC-02E8-E7D15064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04D9DA-1591-8245-A63E-43AED6280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B15C-015A-4657-9D6F-05067A2B7373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015D91-D6DB-91A5-AAD5-DBEA7492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49F832-4E77-6285-902B-A824A367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2995-BE15-4A3C-AA3A-2FEC4F86BBD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479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E293701-882A-9181-0C20-21008C8BC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5B9E33-FF22-F9CC-0DA8-22913225A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11A6E6-FECE-896F-0FDB-20045F854C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9B15C-015A-4657-9D6F-05067A2B7373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C311CB-6E69-63C7-2374-A6D2F80752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BF5956-7A06-289F-37AB-E689F9931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32995-BE15-4A3C-AA3A-2FEC4F86BBD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82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04CE65D-603E-B280-1C19-A8028E9AFE13}"/>
              </a:ext>
            </a:extLst>
          </p:cNvPr>
          <p:cNvSpPr txBox="1"/>
          <p:nvPr/>
        </p:nvSpPr>
        <p:spPr>
          <a:xfrm>
            <a:off x="1284423" y="5796119"/>
            <a:ext cx="4075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</a:t>
            </a:r>
            <a:endParaRPr lang="en-GB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E608CAB-2403-37C0-C6BC-EEEB565DF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423" y="1292489"/>
            <a:ext cx="304800" cy="304800"/>
          </a:xfrm>
          <a:prstGeom prst="rect">
            <a:avLst/>
          </a:prstGeom>
        </p:spPr>
      </p:pic>
      <p:grpSp>
        <p:nvGrpSpPr>
          <p:cNvPr id="35" name="Grupo 34">
            <a:extLst>
              <a:ext uri="{FF2B5EF4-FFF2-40B4-BE49-F238E27FC236}">
                <a16:creationId xmlns:a16="http://schemas.microsoft.com/office/drawing/2014/main" id="{3849E7F0-899F-B2C0-D699-F3DBA07B2634}"/>
              </a:ext>
            </a:extLst>
          </p:cNvPr>
          <p:cNvGrpSpPr/>
          <p:nvPr/>
        </p:nvGrpSpPr>
        <p:grpSpPr>
          <a:xfrm>
            <a:off x="9158555" y="759042"/>
            <a:ext cx="1115115" cy="1051724"/>
            <a:chOff x="4785900" y="2172474"/>
            <a:chExt cx="1115115" cy="1051724"/>
          </a:xfrm>
        </p:grpSpPr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F552ED24-F9E3-171D-9BED-EE464650F94D}"/>
                </a:ext>
              </a:extLst>
            </p:cNvPr>
            <p:cNvSpPr/>
            <p:nvPr/>
          </p:nvSpPr>
          <p:spPr>
            <a:xfrm>
              <a:off x="5019675" y="2218712"/>
              <a:ext cx="881340" cy="852625"/>
            </a:xfrm>
            <a:prstGeom prst="ellipse">
              <a:avLst/>
            </a:prstGeom>
            <a:solidFill>
              <a:srgbClr val="EBC104"/>
            </a:solidFill>
            <a:ln>
              <a:solidFill>
                <a:srgbClr val="ED7C13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id="{0BE8D0BF-3D8D-8A45-01B5-431A19CD80F2}"/>
                </a:ext>
              </a:extLst>
            </p:cNvPr>
            <p:cNvGrpSpPr/>
            <p:nvPr/>
          </p:nvGrpSpPr>
          <p:grpSpPr>
            <a:xfrm>
              <a:off x="4785900" y="2172474"/>
              <a:ext cx="1081773" cy="1051724"/>
              <a:chOff x="4785900" y="2174855"/>
              <a:chExt cx="1081773" cy="1051724"/>
            </a:xfrm>
          </p:grpSpPr>
          <p:sp>
            <p:nvSpPr>
              <p:cNvPr id="24" name="Arco de bloque 23">
                <a:extLst>
                  <a:ext uri="{FF2B5EF4-FFF2-40B4-BE49-F238E27FC236}">
                    <a16:creationId xmlns:a16="http://schemas.microsoft.com/office/drawing/2014/main" id="{4745B498-6B76-E66F-515B-DD7909E2D480}"/>
                  </a:ext>
                </a:extLst>
              </p:cNvPr>
              <p:cNvSpPr/>
              <p:nvPr/>
            </p:nvSpPr>
            <p:spPr>
              <a:xfrm rot="3914412">
                <a:off x="4946246" y="2261578"/>
                <a:ext cx="740707" cy="945529"/>
              </a:xfrm>
              <a:prstGeom prst="blockArc">
                <a:avLst>
                  <a:gd name="adj1" fmla="val 10316138"/>
                  <a:gd name="adj2" fmla="val 19020316"/>
                  <a:gd name="adj3" fmla="val 1283"/>
                </a:avLst>
              </a:prstGeom>
              <a:solidFill>
                <a:schemeClr val="bg1"/>
              </a:solidFill>
              <a:ln w="19050">
                <a:solidFill>
                  <a:srgbClr val="ED7C1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25" name="Arco de bloque 24">
                <a:extLst>
                  <a:ext uri="{FF2B5EF4-FFF2-40B4-BE49-F238E27FC236}">
                    <a16:creationId xmlns:a16="http://schemas.microsoft.com/office/drawing/2014/main" id="{A1833B63-BB42-50FB-30AE-C78252BCBE45}"/>
                  </a:ext>
                </a:extLst>
              </p:cNvPr>
              <p:cNvSpPr/>
              <p:nvPr/>
            </p:nvSpPr>
            <p:spPr>
              <a:xfrm rot="4066326">
                <a:off x="4918683" y="2227530"/>
                <a:ext cx="816208" cy="1081773"/>
              </a:xfrm>
              <a:prstGeom prst="blockArc">
                <a:avLst>
                  <a:gd name="adj1" fmla="val 10117380"/>
                  <a:gd name="adj2" fmla="val 19100410"/>
                  <a:gd name="adj3" fmla="val 1377"/>
                </a:avLst>
              </a:prstGeom>
              <a:solidFill>
                <a:srgbClr val="430301"/>
              </a:solidFill>
              <a:ln w="19050">
                <a:solidFill>
                  <a:srgbClr val="43030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3B85A17-72A9-2DC3-F803-BFA8B68B41E7}"/>
                  </a:ext>
                </a:extLst>
              </p:cNvPr>
              <p:cNvSpPr/>
              <p:nvPr/>
            </p:nvSpPr>
            <p:spPr>
              <a:xfrm>
                <a:off x="4942858" y="2174855"/>
                <a:ext cx="572593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s-ES" sz="5400" b="1" cap="none" spc="0" dirty="0">
                    <a:ln w="28575">
                      <a:solidFill>
                        <a:srgbClr val="430301"/>
                      </a:solidFill>
                      <a:prstDash val="solid"/>
                    </a:ln>
                    <a:noFill/>
                    <a:effectLst/>
                  </a:rPr>
                  <a:t>B</a:t>
                </a:r>
              </a:p>
            </p:txBody>
          </p:sp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4A376C77-ACC5-7180-2B78-F10B9C0BF48A}"/>
                  </a:ext>
                </a:extLst>
              </p:cNvPr>
              <p:cNvSpPr/>
              <p:nvPr/>
            </p:nvSpPr>
            <p:spPr>
              <a:xfrm>
                <a:off x="5257335" y="2303249"/>
                <a:ext cx="574195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s-ES" sz="5400" b="1" cap="none" spc="0" dirty="0">
                    <a:ln w="28575">
                      <a:solidFill>
                        <a:srgbClr val="ED7D31"/>
                      </a:solidFill>
                      <a:prstDash val="solid"/>
                    </a:ln>
                    <a:noFill/>
                    <a:effectLst/>
                  </a:rPr>
                  <a:t>R</a:t>
                </a:r>
              </a:p>
            </p:txBody>
          </p:sp>
        </p:grpSp>
      </p:grpSp>
      <p:pic>
        <p:nvPicPr>
          <p:cNvPr id="30" name="Imagen 29">
            <a:extLst>
              <a:ext uri="{FF2B5EF4-FFF2-40B4-BE49-F238E27FC236}">
                <a16:creationId xmlns:a16="http://schemas.microsoft.com/office/drawing/2014/main" id="{7A44A954-3AF4-0E24-F729-0BCD71A19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16" y="3859530"/>
            <a:ext cx="1542417" cy="1809770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04316E14-E3C1-128A-A3B3-FFF7BD1AE0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85" y="2290390"/>
            <a:ext cx="987638" cy="1072989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FB28EED0-FA1D-649C-2E7B-74B743C668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153" y="1810766"/>
            <a:ext cx="963168" cy="1054608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01EEFEEA-15A6-252E-DA24-DD04EF2A95A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2" t="4218" b="13600"/>
          <a:stretch/>
        </p:blipFill>
        <p:spPr>
          <a:xfrm>
            <a:off x="3548063" y="2929991"/>
            <a:ext cx="895135" cy="866775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96818095-8C2A-386D-0342-812CCC8DD5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928" y="2858324"/>
            <a:ext cx="889874" cy="871463"/>
          </a:xfrm>
          <a:prstGeom prst="rect">
            <a:avLst/>
          </a:prstGeom>
        </p:spPr>
      </p:pic>
      <p:grpSp>
        <p:nvGrpSpPr>
          <p:cNvPr id="42" name="Grupo 41">
            <a:extLst>
              <a:ext uri="{FF2B5EF4-FFF2-40B4-BE49-F238E27FC236}">
                <a16:creationId xmlns:a16="http://schemas.microsoft.com/office/drawing/2014/main" id="{F7D4946F-E029-436D-C443-0C451C4E526D}"/>
              </a:ext>
            </a:extLst>
          </p:cNvPr>
          <p:cNvGrpSpPr/>
          <p:nvPr/>
        </p:nvGrpSpPr>
        <p:grpSpPr>
          <a:xfrm>
            <a:off x="7296595" y="545565"/>
            <a:ext cx="1115115" cy="1051724"/>
            <a:chOff x="4785900" y="2172474"/>
            <a:chExt cx="1115115" cy="1051724"/>
          </a:xfrm>
        </p:grpSpPr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746EA9DE-1C59-1F3E-DC75-3420010A73EC}"/>
                </a:ext>
              </a:extLst>
            </p:cNvPr>
            <p:cNvSpPr/>
            <p:nvPr/>
          </p:nvSpPr>
          <p:spPr>
            <a:xfrm>
              <a:off x="5019675" y="2218712"/>
              <a:ext cx="881340" cy="85262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ED7C13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4" name="Grupo 43">
              <a:extLst>
                <a:ext uri="{FF2B5EF4-FFF2-40B4-BE49-F238E27FC236}">
                  <a16:creationId xmlns:a16="http://schemas.microsoft.com/office/drawing/2014/main" id="{B1ADB6E9-CFE0-428A-AF18-0B19CE3A251E}"/>
                </a:ext>
              </a:extLst>
            </p:cNvPr>
            <p:cNvGrpSpPr/>
            <p:nvPr/>
          </p:nvGrpSpPr>
          <p:grpSpPr>
            <a:xfrm>
              <a:off x="4785900" y="2172474"/>
              <a:ext cx="1081773" cy="1051724"/>
              <a:chOff x="4785900" y="2174855"/>
              <a:chExt cx="1081773" cy="1051724"/>
            </a:xfrm>
          </p:grpSpPr>
          <p:sp>
            <p:nvSpPr>
              <p:cNvPr id="45" name="Arco de bloque 44">
                <a:extLst>
                  <a:ext uri="{FF2B5EF4-FFF2-40B4-BE49-F238E27FC236}">
                    <a16:creationId xmlns:a16="http://schemas.microsoft.com/office/drawing/2014/main" id="{854B34F7-46DB-1478-E77A-926988FD2541}"/>
                  </a:ext>
                </a:extLst>
              </p:cNvPr>
              <p:cNvSpPr/>
              <p:nvPr/>
            </p:nvSpPr>
            <p:spPr>
              <a:xfrm rot="3914412">
                <a:off x="4946246" y="2261578"/>
                <a:ext cx="740707" cy="945529"/>
              </a:xfrm>
              <a:prstGeom prst="blockArc">
                <a:avLst>
                  <a:gd name="adj1" fmla="val 10316138"/>
                  <a:gd name="adj2" fmla="val 19020316"/>
                  <a:gd name="adj3" fmla="val 1283"/>
                </a:avLst>
              </a:prstGeom>
              <a:solidFill>
                <a:schemeClr val="bg1"/>
              </a:solidFill>
              <a:ln w="19050">
                <a:solidFill>
                  <a:srgbClr val="ED7C1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46" name="Arco de bloque 45">
                <a:extLst>
                  <a:ext uri="{FF2B5EF4-FFF2-40B4-BE49-F238E27FC236}">
                    <a16:creationId xmlns:a16="http://schemas.microsoft.com/office/drawing/2014/main" id="{6D7276A5-E4A9-FE12-F0E8-07E236ED165C}"/>
                  </a:ext>
                </a:extLst>
              </p:cNvPr>
              <p:cNvSpPr/>
              <p:nvPr/>
            </p:nvSpPr>
            <p:spPr>
              <a:xfrm rot="4066326">
                <a:off x="4918683" y="2227530"/>
                <a:ext cx="816208" cy="1081773"/>
              </a:xfrm>
              <a:prstGeom prst="blockArc">
                <a:avLst>
                  <a:gd name="adj1" fmla="val 10117380"/>
                  <a:gd name="adj2" fmla="val 19100410"/>
                  <a:gd name="adj3" fmla="val 1377"/>
                </a:avLst>
              </a:prstGeom>
              <a:solidFill>
                <a:srgbClr val="430301"/>
              </a:solidFill>
              <a:ln w="19050">
                <a:solidFill>
                  <a:srgbClr val="43030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47" name="Rectángulo 46">
                <a:extLst>
                  <a:ext uri="{FF2B5EF4-FFF2-40B4-BE49-F238E27FC236}">
                    <a16:creationId xmlns:a16="http://schemas.microsoft.com/office/drawing/2014/main" id="{AF9F0918-36A5-20D2-1F05-F4349F833BB6}"/>
                  </a:ext>
                </a:extLst>
              </p:cNvPr>
              <p:cNvSpPr/>
              <p:nvPr/>
            </p:nvSpPr>
            <p:spPr>
              <a:xfrm>
                <a:off x="4942858" y="2174855"/>
                <a:ext cx="572593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s-ES" sz="5400" b="1" cap="none" spc="0" dirty="0">
                    <a:ln w="28575">
                      <a:solidFill>
                        <a:srgbClr val="430301"/>
                      </a:solidFill>
                      <a:prstDash val="solid"/>
                    </a:ln>
                    <a:noFill/>
                    <a:effectLst/>
                  </a:rPr>
                  <a:t>B</a:t>
                </a:r>
              </a:p>
            </p:txBody>
          </p:sp>
          <p:sp>
            <p:nvSpPr>
              <p:cNvPr id="48" name="Rectángulo 47">
                <a:extLst>
                  <a:ext uri="{FF2B5EF4-FFF2-40B4-BE49-F238E27FC236}">
                    <a16:creationId xmlns:a16="http://schemas.microsoft.com/office/drawing/2014/main" id="{759FB3F4-D93C-D7BD-C59E-BCE2A4F2EC7B}"/>
                  </a:ext>
                </a:extLst>
              </p:cNvPr>
              <p:cNvSpPr/>
              <p:nvPr/>
            </p:nvSpPr>
            <p:spPr>
              <a:xfrm>
                <a:off x="5257335" y="2303249"/>
                <a:ext cx="574195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s-ES" sz="5400" b="1" cap="none" spc="0" dirty="0">
                    <a:ln w="28575">
                      <a:solidFill>
                        <a:srgbClr val="ED7D31"/>
                      </a:solidFill>
                      <a:prstDash val="solid"/>
                    </a:ln>
                    <a:noFill/>
                    <a:effectLst/>
                  </a:rPr>
                  <a:t>R</a:t>
                </a:r>
              </a:p>
            </p:txBody>
          </p:sp>
        </p:grpSp>
      </p:grpSp>
      <p:pic>
        <p:nvPicPr>
          <p:cNvPr id="50" name="Imagen 49">
            <a:extLst>
              <a:ext uri="{FF2B5EF4-FFF2-40B4-BE49-F238E27FC236}">
                <a16:creationId xmlns:a16="http://schemas.microsoft.com/office/drawing/2014/main" id="{9EA4FF4C-3BFB-7DE4-1AA5-B989D3DE0F4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8" t="3470" b="12993"/>
          <a:stretch/>
        </p:blipFill>
        <p:spPr>
          <a:xfrm>
            <a:off x="5524500" y="1257300"/>
            <a:ext cx="900377" cy="881064"/>
          </a:xfrm>
          <a:prstGeom prst="rect">
            <a:avLst/>
          </a:prstGeom>
        </p:spPr>
      </p:pic>
      <p:pic>
        <p:nvPicPr>
          <p:cNvPr id="52" name="Imagen 51">
            <a:extLst>
              <a:ext uri="{FF2B5EF4-FFF2-40B4-BE49-F238E27FC236}">
                <a16:creationId xmlns:a16="http://schemas.microsoft.com/office/drawing/2014/main" id="{E82DC9F7-BC60-32CE-E454-5AC165351A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926" y="2987131"/>
            <a:ext cx="902148" cy="88373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327A89E-131D-1B37-82A3-A8F4308F39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942" y="397050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6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Appollo</dc:creator>
  <cp:lastModifiedBy>Appollo</cp:lastModifiedBy>
  <cp:revision>3</cp:revision>
  <dcterms:created xsi:type="dcterms:W3CDTF">2024-05-09T17:04:43Z</dcterms:created>
  <dcterms:modified xsi:type="dcterms:W3CDTF">2024-05-19T04:36:32Z</dcterms:modified>
</cp:coreProperties>
</file>