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FE2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kpartners.com/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kpartners.com/" TargetMode="External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bílý překrytí">
            <a:extLst>
              <a:ext uri="{FF2B5EF4-FFF2-40B4-BE49-F238E27FC236}">
                <a16:creationId xmlns:a16="http://schemas.microsoft.com/office/drawing/2014/main" id="{5D3EC165-BF88-4817-A27E-E403C0EFB9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Linka zlatá šikmá rgb EMF">
            <a:extLst>
              <a:ext uri="{FF2B5EF4-FFF2-40B4-BE49-F238E27FC236}">
                <a16:creationId xmlns:a16="http://schemas.microsoft.com/office/drawing/2014/main" id="{B43047EA-84E1-4FCB-9F3B-F6E083AF5D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520" y="0"/>
            <a:ext cx="1860960" cy="6858000"/>
          </a:xfrm>
          <a:prstGeom prst="rect">
            <a:avLst/>
          </a:prstGeom>
        </p:spPr>
      </p:pic>
      <p:sp>
        <p:nvSpPr>
          <p:cNvPr id="16" name="www">
            <a:hlinkClick r:id="rId3"/>
            <a:extLst>
              <a:ext uri="{FF2B5EF4-FFF2-40B4-BE49-F238E27FC236}">
                <a16:creationId xmlns:a16="http://schemas.microsoft.com/office/drawing/2014/main" id="{07CCFEBA-B27F-4C1E-BC89-18FDA2001B65}"/>
              </a:ext>
            </a:extLst>
          </p:cNvPr>
          <p:cNvSpPr txBox="1"/>
          <p:nvPr userDrawn="1"/>
        </p:nvSpPr>
        <p:spPr>
          <a:xfrm>
            <a:off x="9846776" y="5888037"/>
            <a:ext cx="1673224" cy="331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cs-CZ" sz="1200" b="1" dirty="0">
                <a:solidFill>
                  <a:schemeClr val="accent1"/>
                </a:solidFill>
              </a:rPr>
              <a:t>www.prkpartners.com</a:t>
            </a:r>
          </a:p>
        </p:txBody>
      </p:sp>
      <p:sp>
        <p:nvSpPr>
          <p:cNvPr id="21" name="O krok napřed">
            <a:extLst>
              <a:ext uri="{FF2B5EF4-FFF2-40B4-BE49-F238E27FC236}">
                <a16:creationId xmlns:a16="http://schemas.microsoft.com/office/drawing/2014/main" id="{7AF16AA1-A380-4326-911D-E7220E64EB4C}"/>
              </a:ext>
            </a:extLst>
          </p:cNvPr>
          <p:cNvSpPr txBox="1"/>
          <p:nvPr userDrawn="1"/>
        </p:nvSpPr>
        <p:spPr>
          <a:xfrm>
            <a:off x="671998" y="1620000"/>
            <a:ext cx="10846799" cy="359483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cs-CZ" sz="4000" dirty="0">
                <a:solidFill>
                  <a:schemeClr val="accent1"/>
                </a:solidFill>
                <a:latin typeface="+mj-lt"/>
              </a:rPr>
              <a:t>O krok napřed</a:t>
            </a:r>
          </a:p>
        </p:txBody>
      </p:sp>
      <p:sp>
        <p:nvSpPr>
          <p:cNvPr id="18" name="PRAHA / BRATISLAVA / OSTRAVA">
            <a:extLst>
              <a:ext uri="{FF2B5EF4-FFF2-40B4-BE49-F238E27FC236}">
                <a16:creationId xmlns:a16="http://schemas.microsoft.com/office/drawing/2014/main" id="{D3622907-643A-4F35-BFAD-D61507C9417E}"/>
              </a:ext>
            </a:extLst>
          </p:cNvPr>
          <p:cNvSpPr txBox="1"/>
          <p:nvPr userDrawn="1"/>
        </p:nvSpPr>
        <p:spPr>
          <a:xfrm>
            <a:off x="8278799" y="725999"/>
            <a:ext cx="3240000" cy="288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cs-CZ" sz="1200" dirty="0">
                <a:solidFill>
                  <a:schemeClr val="accent1"/>
                </a:solidFill>
              </a:rPr>
              <a:t>PRAHA / BRATISLAVA / OSTRAVA</a:t>
            </a:r>
          </a:p>
        </p:txBody>
      </p:sp>
      <p:pic>
        <p:nvPicPr>
          <p:cNvPr id="9" name="Logo PRK rgb EMF">
            <a:extLst>
              <a:ext uri="{FF2B5EF4-FFF2-40B4-BE49-F238E27FC236}">
                <a16:creationId xmlns:a16="http://schemas.microsoft.com/office/drawing/2014/main" id="{26E619F3-22FA-4BB5-BA4E-A5C904FD7F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673200"/>
            <a:ext cx="1555200" cy="606231"/>
          </a:xfrm>
          <a:prstGeom prst="rect">
            <a:avLst/>
          </a:prstGeom>
        </p:spPr>
      </p:pic>
      <p:cxnSp>
        <p:nvCxnSpPr>
          <p:cNvPr id="11" name="Přímá spojnice 10" hidden="1">
            <a:extLst>
              <a:ext uri="{FF2B5EF4-FFF2-40B4-BE49-F238E27FC236}">
                <a16:creationId xmlns:a16="http://schemas.microsoft.com/office/drawing/2014/main" id="{009DFF55-040F-4CD8-81B5-5340FFD09AF3}"/>
              </a:ext>
            </a:extLst>
          </p:cNvPr>
          <p:cNvCxnSpPr/>
          <p:nvPr userDrawn="1"/>
        </p:nvCxnSpPr>
        <p:spPr>
          <a:xfrm>
            <a:off x="6732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 hidden="1">
            <a:extLst>
              <a:ext uri="{FF2B5EF4-FFF2-40B4-BE49-F238E27FC236}">
                <a16:creationId xmlns:a16="http://schemas.microsoft.com/office/drawing/2014/main" id="{31DFCA7C-96EF-40CE-8983-E2FA06867E41}"/>
              </a:ext>
            </a:extLst>
          </p:cNvPr>
          <p:cNvCxnSpPr/>
          <p:nvPr userDrawn="1"/>
        </p:nvCxnSpPr>
        <p:spPr>
          <a:xfrm>
            <a:off x="115200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 hidden="1">
            <a:extLst>
              <a:ext uri="{FF2B5EF4-FFF2-40B4-BE49-F238E27FC236}">
                <a16:creationId xmlns:a16="http://schemas.microsoft.com/office/drawing/2014/main" id="{6929F070-669C-4728-89D6-A76FDB75FD72}"/>
              </a:ext>
            </a:extLst>
          </p:cNvPr>
          <p:cNvCxnSpPr/>
          <p:nvPr userDrawn="1"/>
        </p:nvCxnSpPr>
        <p:spPr>
          <a:xfrm>
            <a:off x="-1" y="6732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 hidden="1">
            <a:extLst>
              <a:ext uri="{FF2B5EF4-FFF2-40B4-BE49-F238E27FC236}">
                <a16:creationId xmlns:a16="http://schemas.microsoft.com/office/drawing/2014/main" id="{D4E62DE3-BEA1-4995-BFE0-4643A18651D2}"/>
              </a:ext>
            </a:extLst>
          </p:cNvPr>
          <p:cNvCxnSpPr/>
          <p:nvPr userDrawn="1"/>
        </p:nvCxnSpPr>
        <p:spPr>
          <a:xfrm>
            <a:off x="0" y="61848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 hidden="1">
            <a:extLst>
              <a:ext uri="{FF2B5EF4-FFF2-40B4-BE49-F238E27FC236}">
                <a16:creationId xmlns:a16="http://schemas.microsoft.com/office/drawing/2014/main" id="{4D56B79E-2D19-4B6E-BCC9-CE9949E5E295}"/>
              </a:ext>
            </a:extLst>
          </p:cNvPr>
          <p:cNvCxnSpPr/>
          <p:nvPr userDrawn="1"/>
        </p:nvCxnSpPr>
        <p:spPr>
          <a:xfrm>
            <a:off x="0" y="968475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 hidden="1">
            <a:extLst>
              <a:ext uri="{FF2B5EF4-FFF2-40B4-BE49-F238E27FC236}">
                <a16:creationId xmlns:a16="http://schemas.microsoft.com/office/drawing/2014/main" id="{053F7FC5-5A1A-4AC4-B356-5445CC4459A4}"/>
              </a:ext>
            </a:extLst>
          </p:cNvPr>
          <p:cNvCxnSpPr/>
          <p:nvPr userDrawn="1"/>
        </p:nvCxnSpPr>
        <p:spPr>
          <a:xfrm>
            <a:off x="0" y="16200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 hidden="1">
            <a:extLst>
              <a:ext uri="{FF2B5EF4-FFF2-40B4-BE49-F238E27FC236}">
                <a16:creationId xmlns:a16="http://schemas.microsoft.com/office/drawing/2014/main" id="{773CB1FF-B740-4719-92D6-316EE777C549}"/>
              </a:ext>
            </a:extLst>
          </p:cNvPr>
          <p:cNvCxnSpPr/>
          <p:nvPr userDrawn="1"/>
        </p:nvCxnSpPr>
        <p:spPr>
          <a:xfrm>
            <a:off x="0" y="52200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28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308784D-E12D-46DD-B58B-64E069E0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DD8B1A6-F454-4CF9-ABB1-A3F29FB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A9D875-6AFE-47EE-9B9A-E0CFD3D3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69D4BA5-BB6F-4AD6-BA86-42EC78FC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1520825"/>
            <a:ext cx="6529387" cy="475297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048ECE2-9747-4F0F-9CF5-71CD5CF4F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426" y="2673350"/>
            <a:ext cx="4292600" cy="36004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C663116-93C3-49CB-A83C-F8FD141A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1520824"/>
            <a:ext cx="4292600" cy="1116013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02418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6E0F87E-2B69-4588-88AA-F9090649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B1EFA5B-5172-4F3A-9CD3-40F1C6B2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09B5330-F7FD-400E-A1AF-2B5B9F29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BCD73E9-D43C-4FD5-BEE2-9F8A6EB60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898" y="3439043"/>
            <a:ext cx="5400676" cy="2834757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E5DA928-9E94-42C3-B868-6E529E97C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900" y="2683043"/>
            <a:ext cx="5400675" cy="756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C08CCFA-3A46-4DF0-BE2D-C36534F6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426" y="3439043"/>
            <a:ext cx="5400674" cy="2834757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EBAF43-36DC-44D7-BC1D-8D6537E34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2673000"/>
            <a:ext cx="5400675" cy="756000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2E7694D-8C50-4822-8907-9DA4BCC7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1548000"/>
            <a:ext cx="11235600" cy="1080000"/>
          </a:xfrm>
        </p:spPr>
        <p:txBody>
          <a:bodyPr/>
          <a:lstStyle/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60315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18BB61C-07AB-48AD-865F-D9974720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4478536-C827-42E4-8F21-73DBB822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4B0F00-7C34-4816-B2E7-395FA7ED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A08E87D-ECD8-4647-9B25-B25713F18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426" y="2673350"/>
            <a:ext cx="4292600" cy="36004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42E776-B109-43D0-ABE8-971E0708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520825"/>
            <a:ext cx="6529387" cy="47529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796C0B-7DFC-4803-A7B6-447A44A6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1520824"/>
            <a:ext cx="4292600" cy="1116014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200415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00E8F1A-6193-469C-B1AB-532C59B8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FEB4CFD-E765-4976-A251-687748BC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8810EB0-5FB8-4CAB-A64A-45F7CBF4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069E3E-142E-408A-A80D-EF07A629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225401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02E0664-E927-4236-A295-8368CF63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EDA0B95-4BF8-47FC-BC94-C1607496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FA471EF-230E-4029-BDD2-D94910ED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418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2BCAB2-3ECE-4FB3-871E-192E1574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E160618-4E8F-4464-8BE5-7CFDFB5B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A4A25E-4716-4C2B-A821-2443CAA6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text 7">
            <a:extLst>
              <a:ext uri="{FF2B5EF4-FFF2-40B4-BE49-F238E27FC236}">
                <a16:creationId xmlns:a16="http://schemas.microsoft.com/office/drawing/2014/main" id="{BE285DF4-4746-4142-82AB-E4DADE6F1E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11902" y="4474800"/>
            <a:ext cx="5400675" cy="176400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10" name="Zástupný text 7">
            <a:extLst>
              <a:ext uri="{FF2B5EF4-FFF2-40B4-BE49-F238E27FC236}">
                <a16:creationId xmlns:a16="http://schemas.microsoft.com/office/drawing/2014/main" id="{53D1B82A-EBBF-4ECE-8B7F-DC7E3133B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14352" y="2674800"/>
            <a:ext cx="5400675" cy="176400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CEF08A51-5E62-4681-8988-6C38D6F9F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2673350"/>
            <a:ext cx="5400675" cy="176400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9" name="Zástupný text 7">
            <a:extLst>
              <a:ext uri="{FF2B5EF4-FFF2-40B4-BE49-F238E27FC236}">
                <a16:creationId xmlns:a16="http://schemas.microsoft.com/office/drawing/2014/main" id="{C75E0641-1588-4498-AF08-536FAB94E8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6975" y="4473862"/>
            <a:ext cx="5400675" cy="176400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0CF9D6-9240-4893-98F3-E66D385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398501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 (modr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modrý překrytí">
            <a:extLst>
              <a:ext uri="{FF2B5EF4-FFF2-40B4-BE49-F238E27FC236}">
                <a16:creationId xmlns:a16="http://schemas.microsoft.com/office/drawing/2014/main" id="{5D3EC165-BF88-4817-A27E-E403C0EFB9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Linka zlatá šikmá rgb EMF">
            <a:extLst>
              <a:ext uri="{FF2B5EF4-FFF2-40B4-BE49-F238E27FC236}">
                <a16:creationId xmlns:a16="http://schemas.microsoft.com/office/drawing/2014/main" id="{B43047EA-84E1-4FCB-9F3B-F6E083AF5D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520" y="0"/>
            <a:ext cx="1860960" cy="6858000"/>
          </a:xfrm>
          <a:prstGeom prst="rect">
            <a:avLst/>
          </a:prstGeom>
        </p:spPr>
      </p:pic>
      <p:sp>
        <p:nvSpPr>
          <p:cNvPr id="16" name="www">
            <a:hlinkClick r:id="rId3"/>
            <a:extLst>
              <a:ext uri="{FF2B5EF4-FFF2-40B4-BE49-F238E27FC236}">
                <a16:creationId xmlns:a16="http://schemas.microsoft.com/office/drawing/2014/main" id="{07CCFEBA-B27F-4C1E-BC89-18FDA2001B65}"/>
              </a:ext>
            </a:extLst>
          </p:cNvPr>
          <p:cNvSpPr txBox="1"/>
          <p:nvPr userDrawn="1"/>
        </p:nvSpPr>
        <p:spPr>
          <a:xfrm>
            <a:off x="9846776" y="5888037"/>
            <a:ext cx="1673224" cy="331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cs-CZ" sz="1200" b="1" dirty="0">
                <a:solidFill>
                  <a:schemeClr val="bg1"/>
                </a:solidFill>
              </a:rPr>
              <a:t>www.prkpartners.com</a:t>
            </a:r>
          </a:p>
        </p:txBody>
      </p:sp>
      <p:sp>
        <p:nvSpPr>
          <p:cNvPr id="21" name="O krok napřed">
            <a:extLst>
              <a:ext uri="{FF2B5EF4-FFF2-40B4-BE49-F238E27FC236}">
                <a16:creationId xmlns:a16="http://schemas.microsoft.com/office/drawing/2014/main" id="{7AF16AA1-A380-4326-911D-E7220E64EB4C}"/>
              </a:ext>
            </a:extLst>
          </p:cNvPr>
          <p:cNvSpPr txBox="1"/>
          <p:nvPr userDrawn="1"/>
        </p:nvSpPr>
        <p:spPr>
          <a:xfrm>
            <a:off x="671998" y="1620000"/>
            <a:ext cx="10846799" cy="3594837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cs-CZ" sz="4000" dirty="0">
                <a:solidFill>
                  <a:schemeClr val="bg1"/>
                </a:solidFill>
                <a:latin typeface="+mj-lt"/>
              </a:rPr>
              <a:t>O krok napřed</a:t>
            </a:r>
          </a:p>
        </p:txBody>
      </p:sp>
      <p:sp>
        <p:nvSpPr>
          <p:cNvPr id="18" name="PRAHA / BRATISLAVA / OSTRAVA">
            <a:extLst>
              <a:ext uri="{FF2B5EF4-FFF2-40B4-BE49-F238E27FC236}">
                <a16:creationId xmlns:a16="http://schemas.microsoft.com/office/drawing/2014/main" id="{D3622907-643A-4F35-BFAD-D61507C9417E}"/>
              </a:ext>
            </a:extLst>
          </p:cNvPr>
          <p:cNvSpPr txBox="1"/>
          <p:nvPr userDrawn="1"/>
        </p:nvSpPr>
        <p:spPr>
          <a:xfrm>
            <a:off x="8278799" y="725999"/>
            <a:ext cx="3240000" cy="288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cs-CZ" sz="1200" dirty="0">
                <a:solidFill>
                  <a:schemeClr val="bg1"/>
                </a:solidFill>
              </a:rPr>
              <a:t>PRAHA / BRATISLAVA / OSTRAVA</a:t>
            </a:r>
          </a:p>
        </p:txBody>
      </p:sp>
      <p:pic>
        <p:nvPicPr>
          <p:cNvPr id="9" name="Logo PRK white rgb EMF">
            <a:extLst>
              <a:ext uri="{FF2B5EF4-FFF2-40B4-BE49-F238E27FC236}">
                <a16:creationId xmlns:a16="http://schemas.microsoft.com/office/drawing/2014/main" id="{26E619F3-22FA-4BB5-BA4E-A5C904FD7F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673200"/>
            <a:ext cx="1555200" cy="606230"/>
          </a:xfrm>
          <a:prstGeom prst="rect">
            <a:avLst/>
          </a:prstGeom>
        </p:spPr>
      </p:pic>
      <p:cxnSp>
        <p:nvCxnSpPr>
          <p:cNvPr id="11" name="Přímá spojnice 10" hidden="1">
            <a:extLst>
              <a:ext uri="{FF2B5EF4-FFF2-40B4-BE49-F238E27FC236}">
                <a16:creationId xmlns:a16="http://schemas.microsoft.com/office/drawing/2014/main" id="{009DFF55-040F-4CD8-81B5-5340FFD09AF3}"/>
              </a:ext>
            </a:extLst>
          </p:cNvPr>
          <p:cNvCxnSpPr/>
          <p:nvPr userDrawn="1"/>
        </p:nvCxnSpPr>
        <p:spPr>
          <a:xfrm>
            <a:off x="6732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 hidden="1">
            <a:extLst>
              <a:ext uri="{FF2B5EF4-FFF2-40B4-BE49-F238E27FC236}">
                <a16:creationId xmlns:a16="http://schemas.microsoft.com/office/drawing/2014/main" id="{31DFCA7C-96EF-40CE-8983-E2FA06867E41}"/>
              </a:ext>
            </a:extLst>
          </p:cNvPr>
          <p:cNvCxnSpPr/>
          <p:nvPr userDrawn="1"/>
        </p:nvCxnSpPr>
        <p:spPr>
          <a:xfrm>
            <a:off x="115200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 hidden="1">
            <a:extLst>
              <a:ext uri="{FF2B5EF4-FFF2-40B4-BE49-F238E27FC236}">
                <a16:creationId xmlns:a16="http://schemas.microsoft.com/office/drawing/2014/main" id="{6929F070-669C-4728-89D6-A76FDB75FD72}"/>
              </a:ext>
            </a:extLst>
          </p:cNvPr>
          <p:cNvCxnSpPr/>
          <p:nvPr userDrawn="1"/>
        </p:nvCxnSpPr>
        <p:spPr>
          <a:xfrm>
            <a:off x="-1" y="6732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 hidden="1">
            <a:extLst>
              <a:ext uri="{FF2B5EF4-FFF2-40B4-BE49-F238E27FC236}">
                <a16:creationId xmlns:a16="http://schemas.microsoft.com/office/drawing/2014/main" id="{D4E62DE3-BEA1-4995-BFE0-4643A18651D2}"/>
              </a:ext>
            </a:extLst>
          </p:cNvPr>
          <p:cNvCxnSpPr/>
          <p:nvPr userDrawn="1"/>
        </p:nvCxnSpPr>
        <p:spPr>
          <a:xfrm>
            <a:off x="0" y="61848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 hidden="1">
            <a:extLst>
              <a:ext uri="{FF2B5EF4-FFF2-40B4-BE49-F238E27FC236}">
                <a16:creationId xmlns:a16="http://schemas.microsoft.com/office/drawing/2014/main" id="{4D56B79E-2D19-4B6E-BCC9-CE9949E5E295}"/>
              </a:ext>
            </a:extLst>
          </p:cNvPr>
          <p:cNvCxnSpPr/>
          <p:nvPr userDrawn="1"/>
        </p:nvCxnSpPr>
        <p:spPr>
          <a:xfrm>
            <a:off x="0" y="968475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 hidden="1">
            <a:extLst>
              <a:ext uri="{FF2B5EF4-FFF2-40B4-BE49-F238E27FC236}">
                <a16:creationId xmlns:a16="http://schemas.microsoft.com/office/drawing/2014/main" id="{053F7FC5-5A1A-4AC4-B356-5445CC4459A4}"/>
              </a:ext>
            </a:extLst>
          </p:cNvPr>
          <p:cNvCxnSpPr/>
          <p:nvPr userDrawn="1"/>
        </p:nvCxnSpPr>
        <p:spPr>
          <a:xfrm>
            <a:off x="0" y="16200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 hidden="1">
            <a:extLst>
              <a:ext uri="{FF2B5EF4-FFF2-40B4-BE49-F238E27FC236}">
                <a16:creationId xmlns:a16="http://schemas.microsoft.com/office/drawing/2014/main" id="{773CB1FF-B740-4719-92D6-316EE777C549}"/>
              </a:ext>
            </a:extLst>
          </p:cNvPr>
          <p:cNvCxnSpPr/>
          <p:nvPr userDrawn="1"/>
        </p:nvCxnSpPr>
        <p:spPr>
          <a:xfrm>
            <a:off x="0" y="52200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12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ázev prezent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bílý překrytí">
            <a:extLst>
              <a:ext uri="{FF2B5EF4-FFF2-40B4-BE49-F238E27FC236}">
                <a16:creationId xmlns:a16="http://schemas.microsoft.com/office/drawing/2014/main" id="{5D3EC165-BF88-4817-A27E-E403C0EFB9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Linka zlatá šikmá rgb EMF">
            <a:extLst>
              <a:ext uri="{FF2B5EF4-FFF2-40B4-BE49-F238E27FC236}">
                <a16:creationId xmlns:a16="http://schemas.microsoft.com/office/drawing/2014/main" id="{B43047EA-84E1-4FCB-9F3B-F6E083AF5D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520" y="0"/>
            <a:ext cx="1860960" cy="6858000"/>
          </a:xfrm>
          <a:prstGeom prst="rect">
            <a:avLst/>
          </a:prstGeom>
        </p:spPr>
      </p:pic>
      <p:pic>
        <p:nvPicPr>
          <p:cNvPr id="9" name="Logo PRK rgb EMF">
            <a:extLst>
              <a:ext uri="{FF2B5EF4-FFF2-40B4-BE49-F238E27FC236}">
                <a16:creationId xmlns:a16="http://schemas.microsoft.com/office/drawing/2014/main" id="{26E619F3-22FA-4BB5-BA4E-A5C904FD7F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673200"/>
            <a:ext cx="1555200" cy="606231"/>
          </a:xfrm>
          <a:prstGeom prst="rect">
            <a:avLst/>
          </a:pr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7C8995EA-468E-4386-A763-D4B373414A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1998" y="3602038"/>
            <a:ext cx="10846793" cy="16128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Autor prezentace / Místo / Datum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79950DA-885B-43E2-AFF2-2B97EF311D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1999" y="1619999"/>
            <a:ext cx="10846797" cy="1889963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cs-CZ" dirty="0"/>
              <a:t>Název prezentace</a:t>
            </a:r>
          </a:p>
        </p:txBody>
      </p:sp>
      <p:cxnSp>
        <p:nvCxnSpPr>
          <p:cNvPr id="11" name="Přímá spojnice 10" hidden="1">
            <a:extLst>
              <a:ext uri="{FF2B5EF4-FFF2-40B4-BE49-F238E27FC236}">
                <a16:creationId xmlns:a16="http://schemas.microsoft.com/office/drawing/2014/main" id="{009DFF55-040F-4CD8-81B5-5340FFD09AF3}"/>
              </a:ext>
            </a:extLst>
          </p:cNvPr>
          <p:cNvCxnSpPr/>
          <p:nvPr userDrawn="1"/>
        </p:nvCxnSpPr>
        <p:spPr>
          <a:xfrm>
            <a:off x="6732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 hidden="1">
            <a:extLst>
              <a:ext uri="{FF2B5EF4-FFF2-40B4-BE49-F238E27FC236}">
                <a16:creationId xmlns:a16="http://schemas.microsoft.com/office/drawing/2014/main" id="{31DFCA7C-96EF-40CE-8983-E2FA06867E41}"/>
              </a:ext>
            </a:extLst>
          </p:cNvPr>
          <p:cNvCxnSpPr/>
          <p:nvPr userDrawn="1"/>
        </p:nvCxnSpPr>
        <p:spPr>
          <a:xfrm>
            <a:off x="115200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 hidden="1">
            <a:extLst>
              <a:ext uri="{FF2B5EF4-FFF2-40B4-BE49-F238E27FC236}">
                <a16:creationId xmlns:a16="http://schemas.microsoft.com/office/drawing/2014/main" id="{6929F070-669C-4728-89D6-A76FDB75FD72}"/>
              </a:ext>
            </a:extLst>
          </p:cNvPr>
          <p:cNvCxnSpPr/>
          <p:nvPr userDrawn="1"/>
        </p:nvCxnSpPr>
        <p:spPr>
          <a:xfrm>
            <a:off x="-1" y="6732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 hidden="1">
            <a:extLst>
              <a:ext uri="{FF2B5EF4-FFF2-40B4-BE49-F238E27FC236}">
                <a16:creationId xmlns:a16="http://schemas.microsoft.com/office/drawing/2014/main" id="{D4E62DE3-BEA1-4995-BFE0-4643A18651D2}"/>
              </a:ext>
            </a:extLst>
          </p:cNvPr>
          <p:cNvCxnSpPr/>
          <p:nvPr userDrawn="1"/>
        </p:nvCxnSpPr>
        <p:spPr>
          <a:xfrm>
            <a:off x="0" y="61848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 hidden="1">
            <a:extLst>
              <a:ext uri="{FF2B5EF4-FFF2-40B4-BE49-F238E27FC236}">
                <a16:creationId xmlns:a16="http://schemas.microsoft.com/office/drawing/2014/main" id="{4D56B79E-2D19-4B6E-BCC9-CE9949E5E295}"/>
              </a:ext>
            </a:extLst>
          </p:cNvPr>
          <p:cNvCxnSpPr/>
          <p:nvPr userDrawn="1"/>
        </p:nvCxnSpPr>
        <p:spPr>
          <a:xfrm>
            <a:off x="0" y="968475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 hidden="1">
            <a:extLst>
              <a:ext uri="{FF2B5EF4-FFF2-40B4-BE49-F238E27FC236}">
                <a16:creationId xmlns:a16="http://schemas.microsoft.com/office/drawing/2014/main" id="{053F7FC5-5A1A-4AC4-B356-5445CC4459A4}"/>
              </a:ext>
            </a:extLst>
          </p:cNvPr>
          <p:cNvCxnSpPr/>
          <p:nvPr userDrawn="1"/>
        </p:nvCxnSpPr>
        <p:spPr>
          <a:xfrm>
            <a:off x="0" y="16200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 hidden="1">
            <a:extLst>
              <a:ext uri="{FF2B5EF4-FFF2-40B4-BE49-F238E27FC236}">
                <a16:creationId xmlns:a16="http://schemas.microsoft.com/office/drawing/2014/main" id="{773CB1FF-B740-4719-92D6-316EE777C549}"/>
              </a:ext>
            </a:extLst>
          </p:cNvPr>
          <p:cNvCxnSpPr/>
          <p:nvPr userDrawn="1"/>
        </p:nvCxnSpPr>
        <p:spPr>
          <a:xfrm>
            <a:off x="0" y="52200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3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ázev prezentace (modrý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modrý překrytí">
            <a:extLst>
              <a:ext uri="{FF2B5EF4-FFF2-40B4-BE49-F238E27FC236}">
                <a16:creationId xmlns:a16="http://schemas.microsoft.com/office/drawing/2014/main" id="{80CCD466-7656-46D3-8050-B1F3396DA2D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Linka zlatá šikmá rgb EMF">
            <a:extLst>
              <a:ext uri="{FF2B5EF4-FFF2-40B4-BE49-F238E27FC236}">
                <a16:creationId xmlns:a16="http://schemas.microsoft.com/office/drawing/2014/main" id="{B43047EA-84E1-4FCB-9F3B-F6E083AF5D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520" y="0"/>
            <a:ext cx="1860960" cy="6858000"/>
          </a:xfrm>
          <a:prstGeom prst="rect">
            <a:avLst/>
          </a:prstGeom>
        </p:spPr>
      </p:pic>
      <p:pic>
        <p:nvPicPr>
          <p:cNvPr id="18" name="Logo PRK white rgb EMF">
            <a:extLst>
              <a:ext uri="{FF2B5EF4-FFF2-40B4-BE49-F238E27FC236}">
                <a16:creationId xmlns:a16="http://schemas.microsoft.com/office/drawing/2014/main" id="{F8509051-E42F-4850-ACB2-54A92DA68CF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673200"/>
            <a:ext cx="1555200" cy="606230"/>
          </a:xfrm>
          <a:prstGeom prst="rect">
            <a:avLst/>
          </a:pr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7C8995EA-468E-4386-A763-D4B373414A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1998" y="3602038"/>
            <a:ext cx="10846793" cy="16128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Autor prezentace / Místo / Datum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79950DA-885B-43E2-AFF2-2B97EF311D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1999" y="1619999"/>
            <a:ext cx="10846797" cy="1889963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Název prezentace</a:t>
            </a:r>
          </a:p>
        </p:txBody>
      </p:sp>
      <p:cxnSp>
        <p:nvCxnSpPr>
          <p:cNvPr id="11" name="Přímá spojnice 10" hidden="1">
            <a:extLst>
              <a:ext uri="{FF2B5EF4-FFF2-40B4-BE49-F238E27FC236}">
                <a16:creationId xmlns:a16="http://schemas.microsoft.com/office/drawing/2014/main" id="{009DFF55-040F-4CD8-81B5-5340FFD09AF3}"/>
              </a:ext>
            </a:extLst>
          </p:cNvPr>
          <p:cNvCxnSpPr/>
          <p:nvPr userDrawn="1"/>
        </p:nvCxnSpPr>
        <p:spPr>
          <a:xfrm>
            <a:off x="6732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 hidden="1">
            <a:extLst>
              <a:ext uri="{FF2B5EF4-FFF2-40B4-BE49-F238E27FC236}">
                <a16:creationId xmlns:a16="http://schemas.microsoft.com/office/drawing/2014/main" id="{31DFCA7C-96EF-40CE-8983-E2FA06867E41}"/>
              </a:ext>
            </a:extLst>
          </p:cNvPr>
          <p:cNvCxnSpPr/>
          <p:nvPr userDrawn="1"/>
        </p:nvCxnSpPr>
        <p:spPr>
          <a:xfrm>
            <a:off x="1152000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 hidden="1">
            <a:extLst>
              <a:ext uri="{FF2B5EF4-FFF2-40B4-BE49-F238E27FC236}">
                <a16:creationId xmlns:a16="http://schemas.microsoft.com/office/drawing/2014/main" id="{6929F070-669C-4728-89D6-A76FDB75FD72}"/>
              </a:ext>
            </a:extLst>
          </p:cNvPr>
          <p:cNvCxnSpPr/>
          <p:nvPr userDrawn="1"/>
        </p:nvCxnSpPr>
        <p:spPr>
          <a:xfrm>
            <a:off x="-1" y="6732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 hidden="1">
            <a:extLst>
              <a:ext uri="{FF2B5EF4-FFF2-40B4-BE49-F238E27FC236}">
                <a16:creationId xmlns:a16="http://schemas.microsoft.com/office/drawing/2014/main" id="{D4E62DE3-BEA1-4995-BFE0-4643A18651D2}"/>
              </a:ext>
            </a:extLst>
          </p:cNvPr>
          <p:cNvCxnSpPr/>
          <p:nvPr userDrawn="1"/>
        </p:nvCxnSpPr>
        <p:spPr>
          <a:xfrm>
            <a:off x="0" y="61848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 hidden="1">
            <a:extLst>
              <a:ext uri="{FF2B5EF4-FFF2-40B4-BE49-F238E27FC236}">
                <a16:creationId xmlns:a16="http://schemas.microsoft.com/office/drawing/2014/main" id="{4D56B79E-2D19-4B6E-BCC9-CE9949E5E295}"/>
              </a:ext>
            </a:extLst>
          </p:cNvPr>
          <p:cNvCxnSpPr/>
          <p:nvPr userDrawn="1"/>
        </p:nvCxnSpPr>
        <p:spPr>
          <a:xfrm>
            <a:off x="0" y="968475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18" hidden="1">
            <a:extLst>
              <a:ext uri="{FF2B5EF4-FFF2-40B4-BE49-F238E27FC236}">
                <a16:creationId xmlns:a16="http://schemas.microsoft.com/office/drawing/2014/main" id="{053F7FC5-5A1A-4AC4-B356-5445CC4459A4}"/>
              </a:ext>
            </a:extLst>
          </p:cNvPr>
          <p:cNvCxnSpPr/>
          <p:nvPr userDrawn="1"/>
        </p:nvCxnSpPr>
        <p:spPr>
          <a:xfrm>
            <a:off x="0" y="16200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 hidden="1">
            <a:extLst>
              <a:ext uri="{FF2B5EF4-FFF2-40B4-BE49-F238E27FC236}">
                <a16:creationId xmlns:a16="http://schemas.microsoft.com/office/drawing/2014/main" id="{773CB1FF-B740-4719-92D6-316EE777C549}"/>
              </a:ext>
            </a:extLst>
          </p:cNvPr>
          <p:cNvCxnSpPr/>
          <p:nvPr userDrawn="1"/>
        </p:nvCxnSpPr>
        <p:spPr>
          <a:xfrm>
            <a:off x="0" y="5220000"/>
            <a:ext cx="12193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38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2BCAB2-3ECE-4FB3-871E-192E1574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E160618-4E8F-4464-8BE5-7CFDFB5B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EA4A25E-4716-4C2B-A821-2443CAA6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2C7BE7-AEAC-4CCB-8980-7CCDB0827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0CF9D6-9240-4893-98F3-E66D385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258633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 (log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bílý překrytí">
            <a:extLst>
              <a:ext uri="{FF2B5EF4-FFF2-40B4-BE49-F238E27FC236}">
                <a16:creationId xmlns:a16="http://schemas.microsoft.com/office/drawing/2014/main" id="{0DA5A6DC-93E9-4A6C-87F8-B86F8B4A1F20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7" name="Linka šedá 1 bod">
            <a:extLst>
              <a:ext uri="{FF2B5EF4-FFF2-40B4-BE49-F238E27FC236}">
                <a16:creationId xmlns:a16="http://schemas.microsoft.com/office/drawing/2014/main" id="{37D2D648-2964-4F5C-9BAC-48F7111E0A30}"/>
              </a:ext>
            </a:extLst>
          </p:cNvPr>
          <p:cNvCxnSpPr>
            <a:cxnSpLocks/>
          </p:cNvCxnSpPr>
          <p:nvPr userDrawn="1"/>
        </p:nvCxnSpPr>
        <p:spPr>
          <a:xfrm>
            <a:off x="478800" y="5616000"/>
            <a:ext cx="11235600" cy="0"/>
          </a:xfrm>
          <a:prstGeom prst="line">
            <a:avLst/>
          </a:prstGeom>
          <a:ln w="12700">
            <a:solidFill>
              <a:srgbClr val="BCB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Member LexMundi rgb PNG">
            <a:extLst>
              <a:ext uri="{FF2B5EF4-FFF2-40B4-BE49-F238E27FC236}">
                <a16:creationId xmlns:a16="http://schemas.microsoft.com/office/drawing/2014/main" id="{C3DE9244-9A13-48CC-9A51-5FE5139B5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2892" y="5980329"/>
            <a:ext cx="1249683" cy="477291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2C7BE7-AEAC-4CCB-8980-7CCDB082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2673351"/>
            <a:ext cx="11233150" cy="284400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A0CF9D6-9240-4893-98F3-E66D385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B0639A-AF9E-418F-ABA3-B1F43BE56B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1856" y="5837598"/>
            <a:ext cx="526893" cy="762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456273-6BC3-810D-FB08-6240DB72C57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43243" y="5686785"/>
            <a:ext cx="4902456" cy="106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BBE985-E9E0-4C3D-A680-A2E1C833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t>18.01.2025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0449DFB-5AF6-4AD7-8C4E-E442D01D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3356018-F090-427B-B1BE-82857542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t>‹#›</a:t>
            </a:fld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A4B1E4-920E-47A5-B5BD-0953D4E6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900" y="2673349"/>
            <a:ext cx="5400675" cy="3600000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8D490E-FB66-44F7-BEF1-28BA5BB0A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2673349"/>
            <a:ext cx="5400675" cy="3600451"/>
          </a:xfrm>
        </p:spPr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9D7651C-0D70-4DAC-838E-BBACF39A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40353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bílý překrytí">
            <a:extLst>
              <a:ext uri="{FF2B5EF4-FFF2-40B4-BE49-F238E27FC236}">
                <a16:creationId xmlns:a16="http://schemas.microsoft.com/office/drawing/2014/main" id="{7B045F97-E436-45E2-BCA3-16A00D89DB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8" name="Linka zlatá šikmá rgb EMF">
            <a:extLst>
              <a:ext uri="{FF2B5EF4-FFF2-40B4-BE49-F238E27FC236}">
                <a16:creationId xmlns:a16="http://schemas.microsoft.com/office/drawing/2014/main" id="{636A45DD-84FD-402A-921D-9224341841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5520" y="0"/>
            <a:ext cx="1860960" cy="6858000"/>
          </a:xfrm>
          <a:prstGeom prst="rect">
            <a:avLst/>
          </a:prstGeom>
        </p:spPr>
      </p:pic>
      <p:pic>
        <p:nvPicPr>
          <p:cNvPr id="9" name="Logo PRK rgb EMF">
            <a:extLst>
              <a:ext uri="{FF2B5EF4-FFF2-40B4-BE49-F238E27FC236}">
                <a16:creationId xmlns:a16="http://schemas.microsoft.com/office/drawing/2014/main" id="{C3B66276-F380-4BFA-91B8-F8B1209F65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0" y="673200"/>
            <a:ext cx="1555200" cy="60623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286B616-D3CF-4DBA-9404-E21AA96FF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200" y="1620000"/>
            <a:ext cx="10846800" cy="3596400"/>
          </a:xfrm>
        </p:spPr>
        <p:txBody>
          <a:bodyPr anchor="ctr" anchorCtr="1">
            <a:noAutofit/>
          </a:bodyPr>
          <a:lstStyle>
            <a:lvl1pPr algn="ctr">
              <a:defRPr sz="4000"/>
            </a:lvl1pPr>
          </a:lstStyle>
          <a:p>
            <a:r>
              <a:rPr lang="cs-CZ" dirty="0"/>
              <a:t>Nová kapitola / Předěl</a:t>
            </a:r>
          </a:p>
        </p:txBody>
      </p:sp>
    </p:spTree>
    <p:extLst>
      <p:ext uri="{BB962C8B-B14F-4D97-AF65-F5344CB8AC3E}">
        <p14:creationId xmlns:p14="http://schemas.microsoft.com/office/powerpoint/2010/main" val="171645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partn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EDB0299F-FE00-4915-8B04-C668F461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DD54-3A25-4E72-B45B-173C0C873B7B}" type="datetimeFigureOut">
              <a:rPr lang="cs-CZ" smtClean="0"/>
              <a:pPr/>
              <a:t>18.01.2025</a:t>
            </a:fld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E99F6CD-2608-4B3C-BBA5-3375C1D6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9587685-DFD3-47E7-8830-86D182A0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4991F-0C9F-4FA0-AE56-3FF19DFA3178}" type="slidenum">
              <a:rPr lang="cs-CZ" smtClean="0"/>
              <a:pPr/>
              <a:t>‹#›</a:t>
            </a:fld>
            <a:endParaRPr lang="cs-CZ" dirty="0"/>
          </a:p>
        </p:txBody>
      </p:sp>
      <p:sp>
        <p:nvSpPr>
          <p:cNvPr id="7" name="Zástupný symbol obrázku 6">
            <a:extLst>
              <a:ext uri="{FF2B5EF4-FFF2-40B4-BE49-F238E27FC236}">
                <a16:creationId xmlns:a16="http://schemas.microsoft.com/office/drawing/2014/main" id="{12944EEA-82F2-4F08-8078-141DE74A225B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18919" y="2681739"/>
            <a:ext cx="1260000" cy="1620000"/>
          </a:xfrm>
        </p:spPr>
        <p:txBody>
          <a:bodyPr/>
          <a:lstStyle>
            <a:lvl1pPr>
              <a:defRPr/>
            </a:lvl1pPr>
          </a:lstStyle>
          <a:p>
            <a:r>
              <a:rPr lang="cs-CZ" dirty="0"/>
              <a:t>Foto</a:t>
            </a:r>
          </a:p>
        </p:txBody>
      </p:sp>
      <p:sp>
        <p:nvSpPr>
          <p:cNvPr id="10" name="Zástupný text 9">
            <a:extLst>
              <a:ext uri="{FF2B5EF4-FFF2-40B4-BE49-F238E27FC236}">
                <a16:creationId xmlns:a16="http://schemas.microsoft.com/office/drawing/2014/main" id="{50E6E6BE-8A8F-477D-9EBA-709D7FE3FB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43999" y="2673350"/>
            <a:ext cx="8868575" cy="360045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1090EC2-78D2-4A62-B76B-47AB8EC3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</p:spTree>
    <p:extLst>
      <p:ext uri="{BB962C8B-B14F-4D97-AF65-F5344CB8AC3E}">
        <p14:creationId xmlns:p14="http://schemas.microsoft.com/office/powerpoint/2010/main" val="152214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hyperlink" Target="https://www.prkpartners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34441A-A122-49A1-8EB9-062AFD252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9425" y="6408000"/>
            <a:ext cx="1080000" cy="450000"/>
          </a:xfrm>
          <a:prstGeom prst="rect">
            <a:avLst/>
          </a:prstGeom>
        </p:spPr>
        <p:txBody>
          <a:bodyPr vert="horz" lIns="0" tIns="0" rIns="0" bIns="3600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871DD54-3A25-4E72-B45B-173C0C873B7B}" type="datetimeFigureOut">
              <a:rPr lang="cs-CZ" smtClean="0"/>
              <a:pPr/>
              <a:t>18.01.2025</a:t>
            </a:fld>
            <a:endParaRPr lang="cs-CZ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88EB5E-8CAA-4641-B659-C9620F0BE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9425" y="6408000"/>
            <a:ext cx="9073150" cy="450000"/>
          </a:xfrm>
          <a:prstGeom prst="rect">
            <a:avLst/>
          </a:prstGeom>
        </p:spPr>
        <p:txBody>
          <a:bodyPr vert="horz" lIns="0" tIns="0" rIns="0" bIns="3600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E00C5E1-EA02-4929-8BA3-322F71A34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2575" y="6408000"/>
            <a:ext cx="1080000" cy="450000"/>
          </a:xfrm>
          <a:prstGeom prst="rect">
            <a:avLst/>
          </a:prstGeom>
        </p:spPr>
        <p:txBody>
          <a:bodyPr vert="horz" lIns="0" tIns="0" rIns="0" bIns="3600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A44991F-0C9F-4FA0-AE56-3FF19DFA3178}" type="slidenum">
              <a:rPr lang="cs-CZ" smtClean="0"/>
              <a:pPr/>
              <a:t>‹#›</a:t>
            </a:fld>
            <a:endParaRPr lang="cs-CZ" dirty="0"/>
          </a:p>
        </p:txBody>
      </p:sp>
      <p:cxnSp>
        <p:nvCxnSpPr>
          <p:cNvPr id="19" name="Linka šedá 1 bod">
            <a:extLst>
              <a:ext uri="{FF2B5EF4-FFF2-40B4-BE49-F238E27FC236}">
                <a16:creationId xmlns:a16="http://schemas.microsoft.com/office/drawing/2014/main" id="{74557455-0FBB-446C-ABFC-5F0AC343FC13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9200"/>
            <a:ext cx="11235600" cy="0"/>
          </a:xfrm>
          <a:prstGeom prst="line">
            <a:avLst/>
          </a:prstGeom>
          <a:ln w="12700">
            <a:solidFill>
              <a:srgbClr val="BCBE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nka zlatá 1 bod">
            <a:extLst>
              <a:ext uri="{FF2B5EF4-FFF2-40B4-BE49-F238E27FC236}">
                <a16:creationId xmlns:a16="http://schemas.microsoft.com/office/drawing/2014/main" id="{9DEFA6E9-1E37-4DA2-9CA0-7D0CE9622F38}"/>
              </a:ext>
            </a:extLst>
          </p:cNvPr>
          <p:cNvCxnSpPr>
            <a:cxnSpLocks/>
          </p:cNvCxnSpPr>
          <p:nvPr userDrawn="1"/>
        </p:nvCxnSpPr>
        <p:spPr>
          <a:xfrm>
            <a:off x="479425" y="1476000"/>
            <a:ext cx="1123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 PRK rgb EMF">
            <a:extLst>
              <a:ext uri="{FF2B5EF4-FFF2-40B4-BE49-F238E27FC236}">
                <a16:creationId xmlns:a16="http://schemas.microsoft.com/office/drawing/2014/main" id="{DFD20826-8F83-4806-AA8C-BE418DF3750E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478800"/>
            <a:ext cx="1555200" cy="606231"/>
          </a:xfrm>
          <a:prstGeom prst="rect">
            <a:avLst/>
          </a:prstGeom>
        </p:spPr>
      </p:pic>
      <p:sp>
        <p:nvSpPr>
          <p:cNvPr id="20" name="www">
            <a:hlinkClick r:id="rId18"/>
            <a:extLst>
              <a:ext uri="{FF2B5EF4-FFF2-40B4-BE49-F238E27FC236}">
                <a16:creationId xmlns:a16="http://schemas.microsoft.com/office/drawing/2014/main" id="{977D13D8-3424-43D7-9930-4CD0D816DD46}"/>
              </a:ext>
            </a:extLst>
          </p:cNvPr>
          <p:cNvSpPr txBox="1"/>
          <p:nvPr userDrawn="1"/>
        </p:nvSpPr>
        <p:spPr>
          <a:xfrm>
            <a:off x="10039350" y="478800"/>
            <a:ext cx="1673224" cy="331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/>
            <a:r>
              <a:rPr lang="cs-CZ" sz="1200" b="1" dirty="0">
                <a:solidFill>
                  <a:schemeClr val="accent1"/>
                </a:solidFill>
              </a:rPr>
              <a:t>www.prkpartners.com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442C87-8D64-462F-8860-7212CAA9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2673351"/>
            <a:ext cx="11233150" cy="36004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900D061-7E52-4DDD-A4C6-3720F7D5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75" y="1520825"/>
            <a:ext cx="11235600" cy="11160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cxnSp>
        <p:nvCxnSpPr>
          <p:cNvPr id="16" name="Přímá spojnice 15" hidden="1">
            <a:extLst>
              <a:ext uri="{FF2B5EF4-FFF2-40B4-BE49-F238E27FC236}">
                <a16:creationId xmlns:a16="http://schemas.microsoft.com/office/drawing/2014/main" id="{83F56A70-C6A5-467B-B393-6FF92A4E4F6C}"/>
              </a:ext>
            </a:extLst>
          </p:cNvPr>
          <p:cNvCxnSpPr>
            <a:cxnSpLocks/>
          </p:cNvCxnSpPr>
          <p:nvPr userDrawn="1"/>
        </p:nvCxnSpPr>
        <p:spPr>
          <a:xfrm>
            <a:off x="0" y="2361600"/>
            <a:ext cx="12193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17" hidden="1">
            <a:extLst>
              <a:ext uri="{FF2B5EF4-FFF2-40B4-BE49-F238E27FC236}">
                <a16:creationId xmlns:a16="http://schemas.microsoft.com/office/drawing/2014/main" id="{3CC31EE9-42B4-473A-B730-DD16377BAF10}"/>
              </a:ext>
            </a:extLst>
          </p:cNvPr>
          <p:cNvCxnSpPr>
            <a:cxnSpLocks/>
          </p:cNvCxnSpPr>
          <p:nvPr userDrawn="1"/>
        </p:nvCxnSpPr>
        <p:spPr>
          <a:xfrm>
            <a:off x="0" y="2037750"/>
            <a:ext cx="12193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 hidden="1">
            <a:extLst>
              <a:ext uri="{FF2B5EF4-FFF2-40B4-BE49-F238E27FC236}">
                <a16:creationId xmlns:a16="http://schemas.microsoft.com/office/drawing/2014/main" id="{453A769D-2FCF-41F8-81B8-91BAC5CFBB92}"/>
              </a:ext>
            </a:extLst>
          </p:cNvPr>
          <p:cNvCxnSpPr>
            <a:cxnSpLocks/>
          </p:cNvCxnSpPr>
          <p:nvPr userDrawn="1"/>
        </p:nvCxnSpPr>
        <p:spPr>
          <a:xfrm>
            <a:off x="0" y="784800"/>
            <a:ext cx="12193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3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62" r:id="rId4"/>
    <p:sldLayoutId id="2147483650" r:id="rId5"/>
    <p:sldLayoutId id="2147483663" r:id="rId6"/>
    <p:sldLayoutId id="2147483652" r:id="rId7"/>
    <p:sldLayoutId id="2147483651" r:id="rId8"/>
    <p:sldLayoutId id="2147483664" r:id="rId9"/>
    <p:sldLayoutId id="2147483657" r:id="rId10"/>
    <p:sldLayoutId id="2147483653" r:id="rId11"/>
    <p:sldLayoutId id="2147483656" r:id="rId12"/>
    <p:sldLayoutId id="2147483654" r:id="rId13"/>
    <p:sldLayoutId id="2147483655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252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2"/>
        </a:buClr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252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52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252000" algn="l" defTabSz="914400" rtl="0" eaLnBrk="1" latinLnBrk="0" hangingPunct="1">
        <a:lnSpc>
          <a:spcPct val="100000"/>
        </a:lnSpc>
        <a:spcBef>
          <a:spcPts val="1800"/>
        </a:spcBef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2" userDrawn="1">
          <p15:clr>
            <a:srgbClr val="F26B43"/>
          </p15:clr>
        </p15:guide>
        <p15:guide id="2" pos="3704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6" orient="horz" pos="1684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976" userDrawn="1">
          <p15:clr>
            <a:srgbClr val="F26B43"/>
          </p15:clr>
        </p15:guide>
        <p15:guide id="9" orient="horz" pos="958" userDrawn="1">
          <p15:clr>
            <a:srgbClr val="F26B43"/>
          </p15:clr>
        </p15:guide>
        <p15:guide id="10" orient="horz" pos="1661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PRK Partners 16:9">
  <a:themeElements>
    <a:clrScheme name="PRK Partners 2019">
      <a:dk1>
        <a:srgbClr val="414042"/>
      </a:dk1>
      <a:lt1>
        <a:sysClr val="window" lastClr="FFFFFF"/>
      </a:lt1>
      <a:dk2>
        <a:srgbClr val="002E5D"/>
      </a:dk2>
      <a:lt2>
        <a:srgbClr val="307FE2"/>
      </a:lt2>
      <a:accent1>
        <a:srgbClr val="001489"/>
      </a:accent1>
      <a:accent2>
        <a:srgbClr val="DAAA00"/>
      </a:accent2>
      <a:accent3>
        <a:srgbClr val="2C35FF"/>
      </a:accent3>
      <a:accent4>
        <a:srgbClr val="49B2FF"/>
      </a:accent4>
      <a:accent5>
        <a:srgbClr val="63E5B9"/>
      </a:accent5>
      <a:accent6>
        <a:srgbClr val="FF7C7C"/>
      </a:accent6>
      <a:hlink>
        <a:srgbClr val="414042"/>
      </a:hlink>
      <a:folHlink>
        <a:srgbClr val="41404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K_Partners_PPT_16x9.potx" id="{F8BE7B1E-A090-47B5-8F34-ED93760085BE}" vid="{234BCE0C-0EA6-4D74-AA18-8938D4BD00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 2</vt:lpstr>
      <vt:lpstr>PRK Partners 16:9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Chocová Eva</dc:creator>
  <cp:lastModifiedBy>Daniel Vejsada</cp:lastModifiedBy>
  <cp:revision>38</cp:revision>
  <dcterms:created xsi:type="dcterms:W3CDTF">2019-03-19T15:54:44Z</dcterms:created>
  <dcterms:modified xsi:type="dcterms:W3CDTF">2025-01-18T12:22:35Z</dcterms:modified>
</cp:coreProperties>
</file>