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5" r:id="rId4"/>
    <p:sldId id="296" r:id="rId5"/>
    <p:sldId id="274" r:id="rId6"/>
    <p:sldId id="297" r:id="rId7"/>
    <p:sldId id="263" r:id="rId8"/>
    <p:sldId id="286" r:id="rId9"/>
    <p:sldId id="287" r:id="rId10"/>
    <p:sldId id="288" r:id="rId11"/>
    <p:sldId id="298" r:id="rId12"/>
    <p:sldId id="292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22.5.2017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NUnit-Documentation" TargetMode="External"/><Relationship Id="rId2" Type="http://schemas.openxmlformats.org/officeDocument/2006/relationships/hyperlink" Target="https://github.com/nunit/docs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 – </a:t>
            </a:r>
            <a:r>
              <a:rPr lang="en-US" dirty="0" err="1" smtClean="0"/>
              <a:t>Nunit</a:t>
            </a:r>
            <a:r>
              <a:rPr lang="en-US" dirty="0" smtClean="0"/>
              <a:t> details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313" y="2305830"/>
            <a:ext cx="3725487" cy="405340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</a:t>
            </a:r>
            <a:r>
              <a:rPr lang="en-US" dirty="0" err="1" smtClean="0"/>
              <a:t>TestCaseData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84" y="2762372"/>
            <a:ext cx="2969325" cy="16258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8323" y="2305830"/>
            <a:ext cx="5065222" cy="405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[Values]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20934" y="5913120"/>
            <a:ext cx="5550132" cy="59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i="1" dirty="0" err="1" smtClean="0"/>
              <a:t>TestCaseSource</a:t>
            </a:r>
            <a:r>
              <a:rPr lang="en-US" i="1" dirty="0" smtClean="0"/>
              <a:t> + </a:t>
            </a:r>
            <a:r>
              <a:rPr lang="en-US" i="1" dirty="0" err="1" smtClean="0"/>
              <a:t>TestCaseData</a:t>
            </a:r>
            <a:r>
              <a:rPr lang="en-US" i="1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5" y="2762372"/>
            <a:ext cx="5054139" cy="2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Copy</a:t>
            </a:r>
            <a:r>
              <a:rPr lang="en-US" dirty="0" smtClean="0"/>
              <a:t> all your tests from the Tests class to the class named on you. Please, do not delete anything from the Tests class.</a:t>
            </a:r>
          </a:p>
          <a:p>
            <a:r>
              <a:rPr lang="en-US" dirty="0" smtClean="0"/>
              <a:t>Try to improve the selectors of your tests</a:t>
            </a:r>
          </a:p>
          <a:p>
            <a:r>
              <a:rPr lang="en-US" b="1" i="1" dirty="0" smtClean="0"/>
              <a:t>Optional homework</a:t>
            </a:r>
            <a:r>
              <a:rPr lang="en-US" i="1" dirty="0" smtClean="0"/>
              <a:t>: Choose at least 5 pages, and on each of them check all the Header links are present</a:t>
            </a:r>
          </a:p>
          <a:p>
            <a:pPr marL="0" indent="0">
              <a:buNone/>
            </a:pPr>
            <a:r>
              <a:rPr lang="en-US" i="1" dirty="0" smtClean="0"/>
              <a:t>	Hint:</a:t>
            </a:r>
            <a:r>
              <a:rPr lang="en-US" dirty="0" smtClean="0"/>
              <a:t> use </a:t>
            </a:r>
            <a:r>
              <a:rPr lang="en-US" dirty="0"/>
              <a:t>[</a:t>
            </a:r>
            <a:r>
              <a:rPr lang="en-US" dirty="0" err="1"/>
              <a:t>TestCaseData</a:t>
            </a:r>
            <a:r>
              <a:rPr lang="en-US" dirty="0" smtClean="0"/>
              <a:t>] without </a:t>
            </a:r>
            <a:r>
              <a:rPr lang="en-US" dirty="0" err="1" smtClean="0"/>
              <a:t>ExpectedReuslt</a:t>
            </a:r>
            <a:r>
              <a:rPr lang="en-US" dirty="0" smtClean="0"/>
              <a:t> part. Pass the address of the page you are testing as String argument of the test.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9" y="637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Sources: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504604" y="196292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https</a:t>
            </a:r>
            <a:r>
              <a:rPr lang="en-US" dirty="0"/>
              <a:t>://github.com/nunit/docs</a:t>
            </a:r>
          </a:p>
        </p:txBody>
      </p:sp>
    </p:spTree>
    <p:extLst>
      <p:ext uri="{BB962C8B-B14F-4D97-AF65-F5344CB8AC3E}">
        <p14:creationId xmlns:p14="http://schemas.microsoft.com/office/powerpoint/2010/main" val="1547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Dido Demo – how to run </a:t>
            </a:r>
            <a:r>
              <a:rPr lang="en-US" dirty="0" err="1" smtClean="0"/>
              <a:t>Nunit</a:t>
            </a:r>
            <a:r>
              <a:rPr lang="en-US" dirty="0" smtClean="0"/>
              <a:t> tests within 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Selectors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73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Selectors how to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Try to locate element within LOGICAL modules</a:t>
            </a:r>
          </a:p>
          <a:p>
            <a:r>
              <a:rPr lang="en-US" dirty="0" smtClean="0"/>
              <a:t>Use max 2-3 steps to locate an element</a:t>
            </a:r>
            <a:endParaRPr lang="en-US" dirty="0"/>
          </a:p>
          <a:p>
            <a:r>
              <a:rPr lang="en-US" dirty="0" smtClean="0"/>
              <a:t>In selectors there should be words that has HUMAN meaning like: header, footer, left column, Search module, Some other module; </a:t>
            </a:r>
            <a:r>
              <a:rPr lang="en-US" dirty="0" smtClean="0"/>
              <a:t>Don’t use words like </a:t>
            </a:r>
            <a:r>
              <a:rPr lang="en-US" dirty="0"/>
              <a:t>“content-wrap content-fluid” “</a:t>
            </a:r>
            <a:r>
              <a:rPr lang="en-US" dirty="0" err="1" smtClean="0"/>
              <a:t>bg</a:t>
            </a:r>
            <a:r>
              <a:rPr lang="en-US" dirty="0" smtClean="0"/>
              <a:t>-gray-light”</a:t>
            </a:r>
          </a:p>
          <a:p>
            <a:r>
              <a:rPr lang="en-US" dirty="0" smtClean="0"/>
              <a:t>Try to locate the element in human words first, like: “this is the last green button in the search module” or “this is the hidden SEO text”</a:t>
            </a:r>
          </a:p>
          <a:p>
            <a:r>
              <a:rPr lang="en-US" b="1" dirty="0" smtClean="0"/>
              <a:t>Always try to find what makes the element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run </a:t>
            </a:r>
            <a:r>
              <a:rPr lang="en-US" dirty="0" err="1"/>
              <a:t>Nunit</a:t>
            </a:r>
            <a:r>
              <a:rPr lang="en-US" dirty="0"/>
              <a:t> tests within Visual </a:t>
            </a:r>
            <a:r>
              <a:rPr lang="en-US" dirty="0" smtClean="0"/>
              <a:t>studio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Assertions and </a:t>
            </a:r>
            <a:r>
              <a:rPr lang="en-US" dirty="0" smtClean="0"/>
              <a:t>Warnings </a:t>
            </a:r>
            <a:r>
              <a:rPr lang="en-US" i="1" dirty="0" smtClean="0"/>
              <a:t>– postponed: next week</a:t>
            </a:r>
            <a:endParaRPr lang="en-US" i="1" dirty="0" smtClean="0"/>
          </a:p>
          <a:p>
            <a:r>
              <a:rPr lang="en-US" dirty="0" err="1" smtClean="0"/>
              <a:t>WebDriver.Url</a:t>
            </a:r>
            <a:r>
              <a:rPr lang="en-US" dirty="0" smtClean="0"/>
              <a:t> </a:t>
            </a:r>
            <a:r>
              <a:rPr lang="en-US" dirty="0" err="1"/>
              <a:t>WebDriver.Title</a:t>
            </a:r>
            <a:r>
              <a:rPr lang="en-US" dirty="0"/>
              <a:t> </a:t>
            </a:r>
            <a:r>
              <a:rPr lang="en-US" i="1" dirty="0"/>
              <a:t>– postponed: </a:t>
            </a:r>
            <a:r>
              <a:rPr lang="en-US" i="1" dirty="0" smtClean="0"/>
              <a:t>next </a:t>
            </a:r>
            <a:r>
              <a:rPr lang="en-US" i="1" dirty="0"/>
              <a:t>week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3359727" cy="4846927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Nunit</a:t>
            </a:r>
            <a:r>
              <a:rPr lang="en-US" dirty="0" smtClean="0"/>
              <a:t> home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documentation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github.com/nunit/docs/wiki/NUnit-Documentation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1221970"/>
            <a:ext cx="7978564" cy="55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[Test] </a:t>
            </a:r>
            <a:r>
              <a:rPr lang="en-US" dirty="0"/>
              <a:t>[</a:t>
            </a:r>
            <a:r>
              <a:rPr lang="en-US" dirty="0" err="1"/>
              <a:t>TestFixture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[Test] – marks method as test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 – marks class as a test suite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SetUp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EACH test in the current Fixture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OneTimeSetUp</a:t>
            </a:r>
            <a:r>
              <a:rPr lang="en-US" dirty="0"/>
              <a:t>] [</a:t>
            </a:r>
            <a:r>
              <a:rPr lang="en-US" dirty="0" err="1"/>
              <a:t>OneTimeTearDown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ALL tests in the current Fixture</a:t>
            </a:r>
          </a:p>
          <a:p>
            <a:pPr lvl="1"/>
            <a:r>
              <a:rPr lang="en-US" dirty="0" smtClean="0"/>
              <a:t>Demo Simple </a:t>
            </a:r>
            <a:r>
              <a:rPr lang="en-US" dirty="0" err="1" smtClean="0"/>
              <a:t>SettingUpAndTearingDown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201"/>
            <a:ext cx="4864331" cy="391209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[Author]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[</a:t>
            </a:r>
            <a:r>
              <a:rPr lang="en-US" sz="1800" dirty="0"/>
              <a:t>Test</a:t>
            </a:r>
            <a:r>
              <a:rPr lang="en-US" sz="1800" dirty="0" smtClean="0"/>
              <a:t>]</a:t>
            </a:r>
          </a:p>
          <a:p>
            <a:pPr marL="457200" lvl="1" indent="0">
              <a:buNone/>
            </a:pPr>
            <a:r>
              <a:rPr lang="en-US" sz="1800" dirty="0" smtClean="0"/>
              <a:t>   [</a:t>
            </a:r>
            <a:r>
              <a:rPr lang="en-US" sz="1800" b="1" dirty="0"/>
              <a:t>Author</a:t>
            </a:r>
            <a:r>
              <a:rPr lang="en-US" sz="1800" dirty="0"/>
              <a:t>("Joe Developer")]</a:t>
            </a:r>
          </a:p>
          <a:p>
            <a:pPr marL="457200" lvl="1" indent="0">
              <a:buNone/>
            </a:pPr>
            <a:r>
              <a:rPr lang="en-US" sz="1800" dirty="0" smtClean="0"/>
              <a:t>    public </a:t>
            </a:r>
            <a:r>
              <a:rPr lang="en-US" sz="1800" dirty="0"/>
              <a:t>void </a:t>
            </a:r>
            <a:r>
              <a:rPr lang="en-US" sz="1800" dirty="0" smtClean="0"/>
              <a:t>Test1() </a:t>
            </a:r>
            <a:r>
              <a:rPr lang="en-US" sz="1800" dirty="0"/>
              <a:t>{ /* ... */ </a:t>
            </a: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Category]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dirty="0">
                <a:solidFill>
                  <a:prstClr val="black"/>
                </a:solidFill>
              </a:rPr>
              <a:t>Test</a:t>
            </a:r>
            <a:r>
              <a:rPr lang="en-US" sz="2000" dirty="0" smtClean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b="1" dirty="0">
                <a:solidFill>
                  <a:prstClr val="black"/>
                </a:solidFill>
              </a:rPr>
              <a:t>Category</a:t>
            </a:r>
            <a:r>
              <a:rPr lang="en-US" sz="2000" dirty="0">
                <a:solidFill>
                  <a:prstClr val="black"/>
                </a:solidFill>
              </a:rPr>
              <a:t>("Long</a:t>
            </a:r>
            <a:r>
              <a:rPr lang="en-US" sz="2000" dirty="0" smtClean="0">
                <a:solidFill>
                  <a:prstClr val="black"/>
                </a:solidFill>
              </a:rPr>
              <a:t>")]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public </a:t>
            </a:r>
            <a:r>
              <a:rPr lang="en-US" sz="2000" dirty="0">
                <a:solidFill>
                  <a:prstClr val="black"/>
                </a:solidFill>
              </a:rPr>
              <a:t>void </a:t>
            </a:r>
            <a:r>
              <a:rPr lang="en-US" sz="2000" dirty="0" err="1">
                <a:solidFill>
                  <a:prstClr val="black"/>
                </a:solidFill>
              </a:rPr>
              <a:t>VeryLongTest</a:t>
            </a:r>
            <a:r>
              <a:rPr lang="en-US" sz="2000" dirty="0" smtClean="0">
                <a:solidFill>
                  <a:prstClr val="black"/>
                </a:solidFill>
              </a:rPr>
              <a:t>() { </a:t>
            </a:r>
            <a:r>
              <a:rPr lang="en-US" sz="2000" dirty="0">
                <a:solidFill>
                  <a:prstClr val="black"/>
                </a:solidFill>
              </a:rPr>
              <a:t>/* ... */ }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86054" y="2156201"/>
            <a:ext cx="4736870" cy="341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[</a:t>
            </a:r>
            <a:r>
              <a:rPr lang="en-US" dirty="0" err="1"/>
              <a:t>MaxTime</a:t>
            </a:r>
            <a:r>
              <a:rPr lang="en-US" dirty="0"/>
              <a:t> 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/>
              <a:t>  [</a:t>
            </a:r>
            <a:r>
              <a:rPr lang="en-US" sz="1800" dirty="0"/>
              <a:t>Test, </a:t>
            </a:r>
            <a:r>
              <a:rPr lang="en-US" sz="1800" b="1" dirty="0" err="1"/>
              <a:t>Maxtime</a:t>
            </a:r>
            <a:r>
              <a:rPr lang="en-US" sz="1800" dirty="0"/>
              <a:t>(2000</a:t>
            </a:r>
            <a:r>
              <a:rPr lang="en-US" sz="1800" dirty="0" smtClean="0"/>
              <a:t>)]</a:t>
            </a:r>
          </a:p>
          <a:p>
            <a:pPr marL="457200" lvl="1" indent="0">
              <a:buNone/>
            </a:pPr>
            <a:r>
              <a:rPr lang="en-US" sz="1800" dirty="0" smtClean="0"/>
              <a:t>  public void Test2()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lvl="1"/>
            <a:r>
              <a:rPr lang="en-US" dirty="0">
                <a:solidFill>
                  <a:prstClr val="black"/>
                </a:solidFill>
              </a:rPr>
              <a:t>[Ignore]</a:t>
            </a:r>
            <a:endParaRPr lang="en-US" sz="18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[Test, </a:t>
            </a:r>
            <a:r>
              <a:rPr lang="en-US" sz="1800" b="1" dirty="0">
                <a:solidFill>
                  <a:prstClr val="black"/>
                </a:solidFill>
              </a:rPr>
              <a:t>Ignore</a:t>
            </a:r>
            <a:r>
              <a:rPr lang="en-US" sz="1800" dirty="0">
                <a:solidFill>
                  <a:prstClr val="black"/>
                </a:solidFill>
              </a:rPr>
              <a:t>("Ignore a test")]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public void </a:t>
            </a:r>
            <a:r>
              <a:rPr lang="en-US" sz="1800" dirty="0" err="1">
                <a:solidFill>
                  <a:prstClr val="black"/>
                </a:solidFill>
              </a:rPr>
              <a:t>IgnoredTest</a:t>
            </a:r>
            <a:r>
              <a:rPr lang="en-US" sz="1800" dirty="0">
                <a:solidFill>
                  <a:prstClr val="black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0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393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5 – Nunit details</vt:lpstr>
      <vt:lpstr>Dido Demo – how to run Nunit tests within Visual studio</vt:lpstr>
      <vt:lpstr>Selectors game</vt:lpstr>
      <vt:lpstr>Homework review</vt:lpstr>
      <vt:lpstr>Selectors how to</vt:lpstr>
      <vt:lpstr>What we’ll do today</vt:lpstr>
      <vt:lpstr>Nunit</vt:lpstr>
      <vt:lpstr>Nunit Attributes (1)</vt:lpstr>
      <vt:lpstr>Nunit Attributes (2)</vt:lpstr>
      <vt:lpstr>Nunit Attributes (3)</vt:lpstr>
      <vt:lpstr>Homework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172</cp:revision>
  <dcterms:created xsi:type="dcterms:W3CDTF">2017-04-02T12:36:17Z</dcterms:created>
  <dcterms:modified xsi:type="dcterms:W3CDTF">2017-05-22T07:55:29Z</dcterms:modified>
</cp:coreProperties>
</file>