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3.4.2017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elontech.com/melontech/QAAutomationCourse201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nit/nunit-gui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nit/nunit-gui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1825625"/>
            <a:ext cx="8267700" cy="4351338"/>
          </a:xfrm>
        </p:spPr>
        <p:txBody>
          <a:bodyPr/>
          <a:lstStyle/>
          <a:p>
            <a:r>
              <a:rPr lang="en-US" dirty="0" smtClean="0"/>
              <a:t>Source control idea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account setup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 project</a:t>
            </a:r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gitlab.melontech.com/melontech/QAAutomationCourse2017.git</a:t>
            </a:r>
            <a:endParaRPr lang="en-US" u="sng" dirty="0" smtClean="0"/>
          </a:p>
          <a:p>
            <a:r>
              <a:rPr lang="en-US" u="sng" dirty="0" smtClean="0"/>
              <a:t>Create SSH keys before first use of </a:t>
            </a:r>
            <a:r>
              <a:rPr lang="en-US" u="sng" dirty="0" err="1" smtClean="0"/>
              <a:t>Git</a:t>
            </a:r>
            <a:r>
              <a:rPr lang="en-US" u="sng" dirty="0" smtClean="0"/>
              <a:t>. Open </a:t>
            </a:r>
            <a:r>
              <a:rPr lang="en-US" u="sng" dirty="0" err="1" smtClean="0"/>
              <a:t>PuttyGen</a:t>
            </a:r>
            <a:r>
              <a:rPr lang="en-US" u="sng" dirty="0" smtClean="0"/>
              <a:t> (it’s automatically installed with </a:t>
            </a:r>
            <a:r>
              <a:rPr lang="en-US" u="sng" dirty="0" err="1" smtClean="0"/>
              <a:t>TortoiseGit</a:t>
            </a:r>
            <a:r>
              <a:rPr lang="en-US" u="sng" dirty="0" smtClean="0"/>
              <a:t>). Generate a key.</a:t>
            </a: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8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studio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0" y="1825625"/>
            <a:ext cx="8369300" cy="4351338"/>
          </a:xfrm>
        </p:spPr>
        <p:txBody>
          <a:bodyPr/>
          <a:lstStyle/>
          <a:p>
            <a:r>
              <a:rPr lang="en-US" dirty="0" smtClean="0"/>
              <a:t>Solutions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Building</a:t>
            </a:r>
          </a:p>
          <a:p>
            <a:r>
              <a:rPr lang="en-US" dirty="0" smtClean="0"/>
              <a:t>Products</a:t>
            </a:r>
          </a:p>
          <a:p>
            <a:r>
              <a:rPr lang="en-US" dirty="0"/>
              <a:t>\</a:t>
            </a:r>
            <a:r>
              <a:rPr lang="en-US" dirty="0" err="1"/>
              <a:t>AutoTests</a:t>
            </a:r>
            <a:r>
              <a:rPr lang="en-US" dirty="0"/>
              <a:t>\</a:t>
            </a:r>
            <a:r>
              <a:rPr lang="en-US" dirty="0" err="1"/>
              <a:t>AutoTests</a:t>
            </a:r>
            <a:r>
              <a:rPr lang="en-US" dirty="0"/>
              <a:t>\bin\Debug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1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tests in </a:t>
            </a:r>
            <a:r>
              <a:rPr lang="en-US" dirty="0" err="1" smtClean="0"/>
              <a:t>Nunit</a:t>
            </a:r>
            <a:r>
              <a:rPr lang="en-US" dirty="0" smtClean="0"/>
              <a:t> GUI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825625"/>
            <a:ext cx="7962900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https://github.com/nunit/nunit-gui/releases</a:t>
            </a:r>
            <a:r>
              <a:rPr lang="en-US" dirty="0" smtClean="0"/>
              <a:t> - download the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Take a look at </a:t>
            </a:r>
            <a:r>
              <a:rPr lang="en-US" dirty="0" err="1" smtClean="0"/>
              <a:t>Yavlena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What the test will do</a:t>
            </a:r>
          </a:p>
          <a:p>
            <a:r>
              <a:rPr lang="en-US" dirty="0" smtClean="0"/>
              <a:t>Run the test</a:t>
            </a:r>
          </a:p>
          <a:p>
            <a:r>
              <a:rPr lang="en-US" dirty="0" smtClean="0"/>
              <a:t>Take a look at the source code</a:t>
            </a:r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123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project (</a:t>
            </a:r>
            <a:r>
              <a:rPr lang="en-US" dirty="0" err="1" smtClean="0"/>
              <a:t>Git</a:t>
            </a:r>
            <a:r>
              <a:rPr lang="en-US" dirty="0" smtClean="0"/>
              <a:t> Clone)</a:t>
            </a:r>
            <a:endParaRPr lang="en-US" dirty="0" smtClean="0"/>
          </a:p>
          <a:p>
            <a:r>
              <a:rPr lang="en-US" dirty="0" smtClean="0"/>
              <a:t>Open the solution in Visual studio</a:t>
            </a:r>
          </a:p>
          <a:p>
            <a:r>
              <a:rPr lang="en-US" dirty="0" smtClean="0"/>
              <a:t>Build the Solution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from here: </a:t>
            </a:r>
            <a:r>
              <a:rPr lang="en-US" dirty="0">
                <a:hlinkClick r:id="rId2"/>
              </a:rPr>
              <a:t>https://github.com/nunit/nunit-gui/releases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Open in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the </a:t>
            </a:r>
            <a:r>
              <a:rPr lang="en-US" dirty="0" err="1" smtClean="0"/>
              <a:t>dll</a:t>
            </a:r>
            <a:r>
              <a:rPr lang="en-US" dirty="0" smtClean="0"/>
              <a:t> file that has been built …\</a:t>
            </a:r>
            <a:r>
              <a:rPr lang="en-US" dirty="0" err="1" smtClean="0"/>
              <a:t>AutoTests</a:t>
            </a:r>
            <a:r>
              <a:rPr lang="en-US" dirty="0" smtClean="0"/>
              <a:t>\</a:t>
            </a:r>
            <a:r>
              <a:rPr lang="en-US" dirty="0" err="1" smtClean="0"/>
              <a:t>AutoTests</a:t>
            </a:r>
            <a:r>
              <a:rPr lang="en-US" smtClean="0"/>
              <a:t>\bin\Debug\AutoTests.dll</a:t>
            </a:r>
            <a:endParaRPr lang="en-US" dirty="0" smtClean="0"/>
          </a:p>
          <a:p>
            <a:r>
              <a:rPr lang="en-US" dirty="0" smtClean="0"/>
              <a:t>Run the test in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0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</vt:lpstr>
      <vt:lpstr>Git</vt:lpstr>
      <vt:lpstr>Visual studio basics</vt:lpstr>
      <vt:lpstr>Running tests in Nunit GUI</vt:lpstr>
      <vt:lpstr>Homework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13</cp:revision>
  <dcterms:created xsi:type="dcterms:W3CDTF">2017-04-02T12:36:17Z</dcterms:created>
  <dcterms:modified xsi:type="dcterms:W3CDTF">2017-04-03T08:16:54Z</dcterms:modified>
</cp:coreProperties>
</file>