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63" r:id="rId5"/>
    <p:sldId id="282" r:id="rId6"/>
    <p:sldId id="283" r:id="rId7"/>
    <p:sldId id="284" r:id="rId8"/>
    <p:sldId id="276" r:id="rId9"/>
    <p:sldId id="277" r:id="rId10"/>
    <p:sldId id="278" r:id="rId11"/>
    <p:sldId id="279" r:id="rId12"/>
    <p:sldId id="262" r:id="rId13"/>
    <p:sldId id="281" r:id="rId14"/>
    <p:sldId id="280" r:id="rId15"/>
    <p:sldId id="270" r:id="rId16"/>
    <p:sldId id="260" r:id="rId1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15.5.2017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68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15.5.2017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90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15.5.2017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70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15.5.2017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878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15.5.2017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21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15.5.2017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509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15.5.2017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15.5.2017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87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15.5.2017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9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15.5.2017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7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15.5.2017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41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54C3-BB2F-4D85-B412-A0EFA0706C73}" type="datetimeFigureOut">
              <a:rPr lang="bg-BG" smtClean="0"/>
              <a:t>15.5.2017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69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docs/wiki/Console-Command-Line" TargetMode="External"/><Relationship Id="rId2" Type="http://schemas.openxmlformats.org/officeDocument/2006/relationships/hyperlink" Target="https://github.com/nunit/docs/wiki/Console-Run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unit.org/?p=downloa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 </a:t>
            </a:r>
            <a:r>
              <a:rPr lang="en-US" dirty="0" smtClean="0"/>
              <a:t>– C# basics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QA Automation Course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67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C#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Namespace</a:t>
            </a:r>
          </a:p>
          <a:p>
            <a:pPr lvl="1"/>
            <a:r>
              <a:rPr lang="en-US" dirty="0" smtClean="0"/>
              <a:t>Using</a:t>
            </a:r>
          </a:p>
          <a:p>
            <a:pPr lvl="1"/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Questions?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11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/>
              <a:t>C# create new classes for each team </a:t>
            </a:r>
            <a:r>
              <a:rPr lang="en-US" dirty="0" smtClean="0"/>
              <a:t>member</a:t>
            </a:r>
          </a:p>
          <a:p>
            <a:pPr lvl="1"/>
            <a:r>
              <a:rPr lang="en-US" dirty="0" smtClean="0"/>
              <a:t>Avoid code duplication by using methods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0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01938" cy="1325563"/>
          </a:xfrm>
        </p:spPr>
        <p:txBody>
          <a:bodyPr/>
          <a:lstStyle/>
          <a:p>
            <a:pPr algn="ctr"/>
            <a:r>
              <a:rPr lang="en-US" dirty="0" smtClean="0"/>
              <a:t>WebDriver Manage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105"/>
            <a:ext cx="10799618" cy="46058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Timeouts</a:t>
            </a:r>
          </a:p>
          <a:p>
            <a:pPr lvl="1"/>
            <a:r>
              <a:rPr lang="en-US" i="1" dirty="0" err="1" smtClean="0"/>
              <a:t>driver.Manage</a:t>
            </a:r>
            <a:r>
              <a:rPr lang="en-US" i="1" dirty="0"/>
              <a:t>().</a:t>
            </a:r>
            <a:r>
              <a:rPr lang="en-US" b="1" i="1" dirty="0"/>
              <a:t>Timeouts</a:t>
            </a:r>
            <a:r>
              <a:rPr lang="en-US" b="1" i="1" dirty="0" smtClean="0"/>
              <a:t>()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.</a:t>
            </a:r>
            <a:r>
              <a:rPr lang="en-US" i="1" dirty="0" err="1"/>
              <a:t>ImplicitlyWait</a:t>
            </a:r>
            <a:r>
              <a:rPr lang="en-US" i="1" dirty="0"/>
              <a:t>(</a:t>
            </a:r>
            <a:r>
              <a:rPr lang="en-US" i="1" dirty="0" err="1"/>
              <a:t>System.TimeSpan.FromSeconds</a:t>
            </a:r>
            <a:r>
              <a:rPr lang="en-US" i="1" dirty="0"/>
              <a:t>(10</a:t>
            </a:r>
            <a:r>
              <a:rPr lang="en-US" i="1" dirty="0" smtClean="0"/>
              <a:t>));</a:t>
            </a:r>
          </a:p>
          <a:p>
            <a:endParaRPr lang="en-US" dirty="0" smtClean="0"/>
          </a:p>
          <a:p>
            <a:r>
              <a:rPr lang="en-US" dirty="0" smtClean="0"/>
              <a:t>Cookies</a:t>
            </a:r>
          </a:p>
          <a:p>
            <a:pPr lvl="1"/>
            <a:r>
              <a:rPr lang="en-US" i="1" dirty="0" err="1"/>
              <a:t>driver.Manage</a:t>
            </a:r>
            <a:r>
              <a:rPr lang="en-US" i="1" dirty="0"/>
              <a:t>().</a:t>
            </a:r>
            <a:r>
              <a:rPr lang="en-US" b="1" i="1" dirty="0" smtClean="0"/>
              <a:t>Cookies</a:t>
            </a:r>
          </a:p>
          <a:p>
            <a:pPr marL="457200" lvl="1" indent="0">
              <a:buNone/>
            </a:pPr>
            <a:r>
              <a:rPr lang="en-US" i="1" dirty="0"/>
              <a:t>	.</a:t>
            </a:r>
            <a:r>
              <a:rPr lang="en-US" i="1" dirty="0" err="1" smtClean="0"/>
              <a:t>DeleteAllCookies</a:t>
            </a:r>
            <a:r>
              <a:rPr lang="en-US" i="1" dirty="0"/>
              <a:t>();</a:t>
            </a:r>
            <a:endParaRPr lang="en-US" i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Window</a:t>
            </a:r>
          </a:p>
          <a:p>
            <a:pPr lvl="1"/>
            <a:r>
              <a:rPr lang="en-US" i="1" dirty="0" err="1"/>
              <a:t>driver.Manage</a:t>
            </a:r>
            <a:r>
              <a:rPr lang="en-US" i="1" dirty="0"/>
              <a:t>().</a:t>
            </a:r>
            <a:r>
              <a:rPr lang="en-US" b="1" i="1" dirty="0" smtClean="0"/>
              <a:t>Window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.</a:t>
            </a:r>
            <a:r>
              <a:rPr lang="en-US" i="1" dirty="0"/>
              <a:t>Maximize();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883" y="2676793"/>
            <a:ext cx="3602844" cy="2053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56" y="4642541"/>
            <a:ext cx="3640975" cy="2147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27" y="498764"/>
            <a:ext cx="3660174" cy="217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console-application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github.com/nunit/docs/wiki/Console-Runner</a:t>
            </a:r>
            <a:r>
              <a:rPr lang="en-US" dirty="0" smtClean="0"/>
              <a:t> start page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github.com/nunit/docs/wiki/Console-Command-Line</a:t>
            </a:r>
            <a:r>
              <a:rPr lang="en-US" dirty="0" smtClean="0"/>
              <a:t> docs</a:t>
            </a:r>
          </a:p>
          <a:p>
            <a:r>
              <a:rPr lang="en-US" dirty="0">
                <a:hlinkClick r:id="rId4"/>
              </a:rPr>
              <a:t>http://nunit.org/?</a:t>
            </a:r>
            <a:r>
              <a:rPr lang="en-US" dirty="0" smtClean="0">
                <a:hlinkClick r:id="rId4"/>
              </a:rPr>
              <a:t>p=download</a:t>
            </a:r>
            <a:r>
              <a:rPr lang="en-US" dirty="0" smtClean="0"/>
              <a:t> download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02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console-application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– run all tests from the project in console app</a:t>
            </a:r>
          </a:p>
          <a:p>
            <a:r>
              <a:rPr lang="en-US" dirty="0" smtClean="0"/>
              <a:t>Run a single test in console app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07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your tests from the Tests class to the newly created class for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Try to remove all the </a:t>
            </a:r>
            <a:r>
              <a:rPr lang="en-US" dirty="0" err="1" smtClean="0"/>
              <a:t>Thread.Sleep</a:t>
            </a:r>
            <a:r>
              <a:rPr lang="en-US" dirty="0" smtClean="0"/>
              <a:t>(xxx); from your tests (using </a:t>
            </a:r>
            <a:r>
              <a:rPr lang="en-US" dirty="0" err="1" smtClean="0"/>
              <a:t>driver.Manage</a:t>
            </a:r>
            <a:r>
              <a:rPr lang="en-US" dirty="0" smtClean="0"/>
              <a:t>().Timeouts)</a:t>
            </a:r>
          </a:p>
          <a:p>
            <a:r>
              <a:rPr lang="en-US" dirty="0" smtClean="0"/>
              <a:t>Add command to maximize your window in the beginning of each of your tests (so that you are sure you are testing Desktop version of the website)</a:t>
            </a:r>
          </a:p>
          <a:p>
            <a:r>
              <a:rPr lang="en-US" b="1" i="1" dirty="0" smtClean="0"/>
              <a:t>Optional homework</a:t>
            </a:r>
            <a:r>
              <a:rPr lang="en-US" dirty="0" smtClean="0"/>
              <a:t> </a:t>
            </a:r>
            <a:r>
              <a:rPr lang="en-US" i="1" dirty="0" smtClean="0"/>
              <a:t>Console-application</a:t>
            </a:r>
          </a:p>
          <a:p>
            <a:pPr lvl="1"/>
            <a:r>
              <a:rPr lang="en-US" i="1" dirty="0" smtClean="0"/>
              <a:t>Run all tests from our project using console app</a:t>
            </a:r>
          </a:p>
          <a:p>
            <a:pPr lvl="1"/>
            <a:r>
              <a:rPr lang="en-US" i="1" dirty="0" smtClean="0"/>
              <a:t>Run all YOUR tests (e.g. the tests that you recently moved to the class named on you) </a:t>
            </a:r>
            <a:r>
              <a:rPr lang="en-US" i="1" dirty="0"/>
              <a:t>using console app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8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7654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 &amp; 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98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26178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Homework review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24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we’ll do today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C# - variables, methods, classes, etc.</a:t>
            </a:r>
            <a:endParaRPr lang="en-US" dirty="0"/>
          </a:p>
          <a:p>
            <a:r>
              <a:rPr lang="en-US" dirty="0" err="1"/>
              <a:t>WebDriver.Manage</a:t>
            </a:r>
            <a:r>
              <a:rPr lang="en-US" dirty="0" smtClean="0"/>
              <a:t>() methods</a:t>
            </a:r>
            <a:endParaRPr lang="en-US" dirty="0"/>
          </a:p>
          <a:p>
            <a:r>
              <a:rPr lang="en-US" dirty="0" err="1" smtClean="0"/>
              <a:t>Nunit</a:t>
            </a:r>
            <a:r>
              <a:rPr lang="en-US" dirty="0" smtClean="0"/>
              <a:t> console-application</a:t>
            </a:r>
          </a:p>
        </p:txBody>
      </p:sp>
    </p:spTree>
    <p:extLst>
      <p:ext uri="{BB962C8B-B14F-4D97-AF65-F5344CB8AC3E}">
        <p14:creationId xmlns:p14="http://schemas.microsoft.com/office/powerpoint/2010/main" val="26493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C#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What a variable is – variable type, variable value;</a:t>
            </a:r>
          </a:p>
          <a:p>
            <a:pPr lvl="1"/>
            <a:r>
              <a:rPr lang="en-US" dirty="0" smtClean="0"/>
              <a:t>What an object is;</a:t>
            </a:r>
          </a:p>
          <a:p>
            <a:pPr lvl="1"/>
            <a:r>
              <a:rPr lang="en-US" dirty="0" smtClean="0"/>
              <a:t>String, </a:t>
            </a:r>
            <a:r>
              <a:rPr lang="en-US" dirty="0" err="1" smtClean="0"/>
              <a:t>int</a:t>
            </a:r>
            <a:r>
              <a:rPr lang="en-US" dirty="0" smtClean="0"/>
              <a:t>, float</a:t>
            </a:r>
          </a:p>
          <a:p>
            <a:pPr lvl="2"/>
            <a:r>
              <a:rPr lang="en-US" dirty="0" smtClean="0"/>
              <a:t>String s=“Some words”;</a:t>
            </a:r>
          </a:p>
          <a:p>
            <a:pPr marL="914400" lvl="2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s.ToUpper</a:t>
            </a:r>
            <a:r>
              <a:rPr lang="en-US" dirty="0" smtClean="0"/>
              <a:t>();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25; </a:t>
            </a:r>
            <a:r>
              <a:rPr lang="en-US" dirty="0" err="1" smtClean="0"/>
              <a:t>int</a:t>
            </a:r>
            <a:r>
              <a:rPr lang="en-US" dirty="0" smtClean="0"/>
              <a:t> j;</a:t>
            </a:r>
          </a:p>
          <a:p>
            <a:pPr marL="914400" lvl="2" indent="0">
              <a:buNone/>
            </a:pPr>
            <a:r>
              <a:rPr lang="en-US" dirty="0" smtClean="0"/>
              <a:t>    j=i+20;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float f = 2.709823; float g;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g = f*3;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98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C#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IWebDriver</a:t>
            </a:r>
            <a:r>
              <a:rPr lang="en-US" dirty="0" smtClean="0"/>
              <a:t> variables</a:t>
            </a:r>
          </a:p>
          <a:p>
            <a:pPr marL="914400" lvl="2" indent="0">
              <a:buNone/>
            </a:pPr>
            <a:r>
              <a:rPr lang="en-US" dirty="0" err="1"/>
              <a:t>IWebDriver</a:t>
            </a:r>
            <a:r>
              <a:rPr lang="en-US" dirty="0"/>
              <a:t> driver 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err="1"/>
              <a:t>ChromeDriver</a:t>
            </a:r>
            <a:r>
              <a:rPr lang="en-US" dirty="0" smtClean="0"/>
              <a:t>();</a:t>
            </a:r>
          </a:p>
          <a:p>
            <a:pPr marL="914400" lvl="2" indent="0">
              <a:buNone/>
            </a:pPr>
            <a:r>
              <a:rPr lang="en-US" dirty="0" err="1" smtClean="0"/>
              <a:t>driver.Navigate</a:t>
            </a:r>
            <a:r>
              <a:rPr lang="en-US" dirty="0"/>
              <a:t>().</a:t>
            </a:r>
            <a:r>
              <a:rPr lang="en-US" dirty="0" err="1"/>
              <a:t>GoToUrl</a:t>
            </a:r>
            <a:r>
              <a:rPr lang="en-US" dirty="0"/>
              <a:t>("https://yavlenawebsite.melontech.com");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IWebElement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dirty="0" err="1" smtClean="0"/>
              <a:t>By.ClassName</a:t>
            </a:r>
            <a:r>
              <a:rPr lang="en-US" dirty="0" smtClean="0"/>
              <a:t>("map-search")).Click();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32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C#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IWebDriver</a:t>
            </a:r>
            <a:r>
              <a:rPr lang="en-US" dirty="0" smtClean="0"/>
              <a:t> variables</a:t>
            </a:r>
          </a:p>
          <a:p>
            <a:pPr marL="914400" lvl="2" indent="0">
              <a:buNone/>
            </a:pPr>
            <a:r>
              <a:rPr lang="en-US" dirty="0" err="1"/>
              <a:t>IWebDriver</a:t>
            </a:r>
            <a:r>
              <a:rPr lang="en-US" dirty="0"/>
              <a:t> driver 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err="1"/>
              <a:t>ChromeDriver</a:t>
            </a:r>
            <a:r>
              <a:rPr lang="en-US" dirty="0" smtClean="0"/>
              <a:t>();</a:t>
            </a:r>
          </a:p>
          <a:p>
            <a:pPr marL="914400" lvl="2" indent="0">
              <a:buNone/>
            </a:pPr>
            <a:r>
              <a:rPr lang="en-US" dirty="0" err="1" smtClean="0"/>
              <a:t>driver.Navigate</a:t>
            </a:r>
            <a:r>
              <a:rPr lang="en-US" dirty="0"/>
              <a:t>().</a:t>
            </a:r>
            <a:r>
              <a:rPr lang="en-US" dirty="0" err="1"/>
              <a:t>GoToUrl</a:t>
            </a:r>
            <a:r>
              <a:rPr lang="en-US" dirty="0"/>
              <a:t>("https://yavlenawebsite.melontech.com");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IWebElement</a:t>
            </a:r>
            <a:endParaRPr lang="en-US" dirty="0" smtClean="0"/>
          </a:p>
          <a:p>
            <a:pPr marL="914400" lvl="2" indent="0">
              <a:buNone/>
            </a:pPr>
            <a:r>
              <a:rPr lang="en-US" i="1" dirty="0" err="1"/>
              <a:t>driver.FindElement</a:t>
            </a:r>
            <a:r>
              <a:rPr lang="en-US" i="1" dirty="0"/>
              <a:t>(</a:t>
            </a:r>
            <a:r>
              <a:rPr lang="en-US" i="1" dirty="0" err="1"/>
              <a:t>By.ClassName</a:t>
            </a:r>
            <a:r>
              <a:rPr lang="en-US" i="1" dirty="0"/>
              <a:t>("map-search</a:t>
            </a:r>
            <a:r>
              <a:rPr lang="en-US" i="1" dirty="0" smtClean="0"/>
              <a:t>")).Click();</a:t>
            </a:r>
          </a:p>
          <a:p>
            <a:pPr marL="914400" lvl="2" indent="0">
              <a:buNone/>
            </a:pPr>
            <a:endParaRPr lang="en-US" i="1" dirty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IWebElement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/>
              <a:t>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By.ClassName</a:t>
            </a:r>
            <a:r>
              <a:rPr lang="en-US" dirty="0"/>
              <a:t>("map-search</a:t>
            </a:r>
            <a:r>
              <a:rPr lang="en-US" dirty="0" smtClean="0"/>
              <a:t>"));</a:t>
            </a:r>
          </a:p>
          <a:p>
            <a:pPr marL="914400" lvl="2" indent="0">
              <a:buNone/>
            </a:pPr>
            <a:r>
              <a:rPr lang="en-US" dirty="0" err="1" smtClean="0"/>
              <a:t>el.Click</a:t>
            </a:r>
            <a:r>
              <a:rPr lang="en-US" dirty="0" smtClean="0"/>
              <a:t>();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10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C#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IWebDriver</a:t>
            </a:r>
            <a:r>
              <a:rPr lang="en-US" dirty="0" smtClean="0"/>
              <a:t> variables</a:t>
            </a:r>
          </a:p>
          <a:p>
            <a:pPr marL="914400" lvl="2" indent="0">
              <a:buNone/>
            </a:pPr>
            <a:r>
              <a:rPr lang="en-US" dirty="0" err="1"/>
              <a:t>IWebDriver</a:t>
            </a:r>
            <a:r>
              <a:rPr lang="en-US" dirty="0"/>
              <a:t> driver 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err="1"/>
              <a:t>ChromeDriver</a:t>
            </a:r>
            <a:r>
              <a:rPr lang="en-US" dirty="0" smtClean="0"/>
              <a:t>();</a:t>
            </a:r>
          </a:p>
          <a:p>
            <a:pPr marL="914400" lvl="2" indent="0">
              <a:buNone/>
            </a:pPr>
            <a:r>
              <a:rPr lang="en-US" dirty="0" err="1" smtClean="0"/>
              <a:t>driver.Navigate</a:t>
            </a:r>
            <a:r>
              <a:rPr lang="en-US" dirty="0"/>
              <a:t>().</a:t>
            </a:r>
            <a:r>
              <a:rPr lang="en-US" dirty="0" err="1"/>
              <a:t>GoToUrl</a:t>
            </a:r>
            <a:r>
              <a:rPr lang="en-US" dirty="0"/>
              <a:t>("https://yavlenawebsite.melontech.com");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IWebElement</a:t>
            </a:r>
            <a:endParaRPr lang="en-US" dirty="0" smtClean="0"/>
          </a:p>
          <a:p>
            <a:pPr marL="914400" lvl="2" indent="0">
              <a:buNone/>
            </a:pPr>
            <a:r>
              <a:rPr lang="en-US" i="1" dirty="0" err="1"/>
              <a:t>driver.FindElement</a:t>
            </a:r>
            <a:r>
              <a:rPr lang="en-US" i="1" dirty="0"/>
              <a:t>(</a:t>
            </a:r>
            <a:r>
              <a:rPr lang="en-US" i="1" dirty="0" err="1"/>
              <a:t>By.ClassName</a:t>
            </a:r>
            <a:r>
              <a:rPr lang="en-US" i="1" dirty="0"/>
              <a:t>("map-search</a:t>
            </a:r>
            <a:r>
              <a:rPr lang="en-US" i="1" dirty="0" smtClean="0"/>
              <a:t>")).Click();</a:t>
            </a:r>
          </a:p>
          <a:p>
            <a:pPr marL="914400" lvl="2" indent="0">
              <a:buNone/>
            </a:pPr>
            <a:endParaRPr lang="en-US" i="1" dirty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IWebElement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/>
              <a:t>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By.ClassName</a:t>
            </a:r>
            <a:r>
              <a:rPr lang="en-US" dirty="0"/>
              <a:t>("map-search</a:t>
            </a:r>
            <a:r>
              <a:rPr lang="en-US" dirty="0" smtClean="0"/>
              <a:t>"));</a:t>
            </a:r>
          </a:p>
          <a:p>
            <a:pPr marL="914400" lvl="2" indent="0">
              <a:buNone/>
            </a:pPr>
            <a:r>
              <a:rPr lang="en-US" dirty="0"/>
              <a:t>String t = </a:t>
            </a:r>
            <a:r>
              <a:rPr lang="en-US" dirty="0" err="1"/>
              <a:t>el.Text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err="1" smtClean="0"/>
              <a:t>el.Click</a:t>
            </a:r>
            <a:r>
              <a:rPr lang="en-US" dirty="0" smtClean="0"/>
              <a:t>();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88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C#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06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What is a method</a:t>
            </a:r>
          </a:p>
          <a:p>
            <a:pPr lvl="1"/>
            <a:r>
              <a:rPr lang="en-US" dirty="0" smtClean="0"/>
              <a:t>Executing method on an object</a:t>
            </a:r>
          </a:p>
          <a:p>
            <a:pPr lvl="2"/>
            <a:r>
              <a:rPr lang="en-US" i="1" dirty="0" err="1"/>
              <a:t>driver.FindElement</a:t>
            </a:r>
            <a:r>
              <a:rPr lang="en-US" i="1" dirty="0"/>
              <a:t>(</a:t>
            </a:r>
            <a:r>
              <a:rPr lang="en-US" i="1" dirty="0" err="1"/>
              <a:t>By.ClassName</a:t>
            </a:r>
            <a:r>
              <a:rPr lang="en-US" i="1" dirty="0"/>
              <a:t>("map-search</a:t>
            </a:r>
            <a:r>
              <a:rPr lang="en-US" i="1" dirty="0" smtClean="0"/>
              <a:t>"));</a:t>
            </a:r>
            <a:endParaRPr lang="en-US" dirty="0" smtClean="0"/>
          </a:p>
          <a:p>
            <a:pPr lvl="1"/>
            <a:r>
              <a:rPr lang="en-US" dirty="0" smtClean="0"/>
              <a:t>Method implementation: return type, parameters</a:t>
            </a:r>
          </a:p>
          <a:p>
            <a:pPr lvl="2"/>
            <a:r>
              <a:rPr lang="en-US" dirty="0"/>
              <a:t> public void Test1</a:t>
            </a:r>
            <a:r>
              <a:rPr lang="en-US" dirty="0" smtClean="0"/>
              <a:t>()</a:t>
            </a:r>
          </a:p>
          <a:p>
            <a:pPr marL="914400" lvl="2" indent="0">
              <a:buNone/>
            </a:pPr>
            <a:r>
              <a:rPr lang="en-US" dirty="0" smtClean="0"/>
              <a:t>     {</a:t>
            </a:r>
          </a:p>
          <a:p>
            <a:pPr marL="914400" lvl="2" indent="0">
              <a:buNone/>
            </a:pPr>
            <a:r>
              <a:rPr lang="en-US" dirty="0" smtClean="0"/>
              <a:t>      …</a:t>
            </a:r>
          </a:p>
          <a:p>
            <a:pPr marL="914400" lvl="2" indent="0">
              <a:buNone/>
            </a:pPr>
            <a:r>
              <a:rPr lang="en-US" dirty="0" smtClean="0"/>
              <a:t>      }</a:t>
            </a:r>
          </a:p>
          <a:p>
            <a:pPr lvl="1"/>
            <a:r>
              <a:rPr lang="en-US" dirty="0" smtClean="0"/>
              <a:t>Executing methods consequently </a:t>
            </a:r>
          </a:p>
          <a:p>
            <a:pPr lvl="2"/>
            <a:r>
              <a:rPr lang="en-US" i="1" dirty="0" err="1"/>
              <a:t>driver.FindElement</a:t>
            </a:r>
            <a:r>
              <a:rPr lang="en-US" i="1" dirty="0"/>
              <a:t>(</a:t>
            </a:r>
            <a:r>
              <a:rPr lang="en-US" i="1" dirty="0" err="1"/>
              <a:t>By.ClassName</a:t>
            </a:r>
            <a:r>
              <a:rPr lang="en-US" i="1" dirty="0"/>
              <a:t>("map-search</a:t>
            </a:r>
            <a:r>
              <a:rPr lang="en-US" i="1" dirty="0" smtClean="0"/>
              <a:t>")).Click();</a:t>
            </a:r>
            <a:endParaRPr lang="en-US" dirty="0" smtClean="0"/>
          </a:p>
          <a:p>
            <a:pPr lvl="1"/>
            <a:r>
              <a:rPr lang="en-US" dirty="0"/>
              <a:t>What methods do in </a:t>
            </a:r>
            <a:r>
              <a:rPr lang="en-US" dirty="0" err="1" smtClean="0"/>
              <a:t>Nunit</a:t>
            </a:r>
            <a:r>
              <a:rPr lang="en-US" dirty="0" smtClean="0"/>
              <a:t>: they are Tests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35978" y="32195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dirty="0"/>
              <a:t>public </a:t>
            </a:r>
            <a:r>
              <a:rPr lang="en-US" b="1" dirty="0" err="1" smtClean="0"/>
              <a:t>IWebElement</a:t>
            </a:r>
            <a:r>
              <a:rPr lang="en-US" dirty="0" smtClean="0"/>
              <a:t> </a:t>
            </a:r>
            <a:r>
              <a:rPr lang="en-US" i="1" dirty="0" err="1"/>
              <a:t>FindElement</a:t>
            </a:r>
            <a:r>
              <a:rPr lang="en-US" i="1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By selector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     {</a:t>
            </a:r>
          </a:p>
          <a:p>
            <a:pPr lvl="2"/>
            <a:r>
              <a:rPr lang="en-US" dirty="0"/>
              <a:t>      …</a:t>
            </a:r>
          </a:p>
          <a:p>
            <a:pPr lvl="2"/>
            <a:r>
              <a:rPr lang="en-US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15708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C#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What is a class</a:t>
            </a:r>
          </a:p>
          <a:p>
            <a:pPr lvl="1"/>
            <a:r>
              <a:rPr lang="en-US" dirty="0" smtClean="0"/>
              <a:t>Classes in </a:t>
            </a:r>
            <a:r>
              <a:rPr lang="en-US" dirty="0" err="1" smtClean="0"/>
              <a:t>Nunit</a:t>
            </a:r>
            <a:r>
              <a:rPr lang="en-US" dirty="0" smtClean="0"/>
              <a:t>: they are test suites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70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5535</TotalTime>
  <Words>437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Week 4 – C# basics</vt:lpstr>
      <vt:lpstr>Homework review</vt:lpstr>
      <vt:lpstr>What we’ll do today</vt:lpstr>
      <vt:lpstr>C# variables</vt:lpstr>
      <vt:lpstr>C# variables</vt:lpstr>
      <vt:lpstr>C# variables</vt:lpstr>
      <vt:lpstr>C# variables</vt:lpstr>
      <vt:lpstr>C# methods</vt:lpstr>
      <vt:lpstr>C# classes</vt:lpstr>
      <vt:lpstr>C# others</vt:lpstr>
      <vt:lpstr>Demo</vt:lpstr>
      <vt:lpstr>WebDriver Manage</vt:lpstr>
      <vt:lpstr>Nunit console-application</vt:lpstr>
      <vt:lpstr>Nunit console-application</vt:lpstr>
      <vt:lpstr>Homework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Course</dc:title>
  <dc:creator>Admin</dc:creator>
  <cp:lastModifiedBy>Jeni Milanova</cp:lastModifiedBy>
  <cp:revision>113</cp:revision>
  <dcterms:created xsi:type="dcterms:W3CDTF">2017-04-02T12:36:17Z</dcterms:created>
  <dcterms:modified xsi:type="dcterms:W3CDTF">2017-05-15T08:13:52Z</dcterms:modified>
</cp:coreProperties>
</file>