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301" r:id="rId5"/>
    <p:sldId id="302" r:id="rId6"/>
    <p:sldId id="274" r:id="rId7"/>
    <p:sldId id="303" r:id="rId8"/>
    <p:sldId id="270" r:id="rId9"/>
    <p:sldId id="260" r:id="rId10"/>
    <p:sldId id="292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68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90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70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878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21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509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87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9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7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41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54C3-BB2F-4D85-B412-A0EFA0706C73}" type="datetimeFigureOut">
              <a:rPr lang="bg-BG" smtClean="0"/>
              <a:t>5.6.2017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69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7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QA Automation Course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67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49" y="63736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Sources: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74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26178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Homework review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30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we’ll do today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r>
              <a:rPr lang="en-US" dirty="0"/>
              <a:t>Selenium </a:t>
            </a:r>
            <a:r>
              <a:rPr lang="en-US" dirty="0" err="1"/>
              <a:t>SetUp</a:t>
            </a:r>
            <a:r>
              <a:rPr lang="en-US" dirty="0"/>
              <a:t> and </a:t>
            </a:r>
            <a:r>
              <a:rPr lang="en-US" dirty="0" err="1" smtClean="0"/>
              <a:t>TearDown</a:t>
            </a:r>
            <a:r>
              <a:rPr lang="en-US" dirty="0" smtClean="0"/>
              <a:t> Demo</a:t>
            </a:r>
            <a:endParaRPr lang="en-US" dirty="0"/>
          </a:p>
          <a:p>
            <a:r>
              <a:rPr lang="en-US" dirty="0"/>
              <a:t>Run tests in </a:t>
            </a:r>
            <a:r>
              <a:rPr lang="en-US" smtClean="0"/>
              <a:t>different </a:t>
            </a:r>
            <a:r>
              <a:rPr lang="en-US" smtClean="0"/>
              <a:t>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2686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3615"/>
            <a:ext cx="10708178" cy="430599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Selenium </a:t>
            </a:r>
            <a:r>
              <a:rPr lang="en-US" dirty="0" err="1" smtClean="0"/>
              <a:t>SetUp</a:t>
            </a:r>
            <a:r>
              <a:rPr lang="en-US" dirty="0" smtClean="0"/>
              <a:t> and </a:t>
            </a:r>
            <a:r>
              <a:rPr lang="en-US" dirty="0" err="1" smtClean="0"/>
              <a:t>TearDown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7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SetUp</a:t>
            </a:r>
            <a:r>
              <a:rPr lang="en-US" dirty="0" smtClean="0"/>
              <a:t> and </a:t>
            </a:r>
            <a:r>
              <a:rPr lang="en-US" dirty="0" err="1" smtClean="0"/>
              <a:t>TearDown</a:t>
            </a:r>
            <a:r>
              <a:rPr lang="en-US" dirty="0" smtClean="0"/>
              <a:t> for your own </a:t>
            </a:r>
            <a:r>
              <a:rPr lang="en-US" dirty="0" err="1" smtClean="0"/>
              <a:t>TestFixture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67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 tests in </a:t>
            </a:r>
            <a:r>
              <a:rPr lang="en-US" dirty="0" err="1" smtClean="0"/>
              <a:t>FireFox</a:t>
            </a:r>
            <a:r>
              <a:rPr lang="en-US" dirty="0" smtClean="0"/>
              <a:t>, IE, </a:t>
            </a:r>
            <a:r>
              <a:rPr lang="en-US" dirty="0" err="1" smtClean="0"/>
              <a:t>etc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Add the respective Driver to the project (using </a:t>
            </a:r>
            <a:r>
              <a:rPr lang="en-US" dirty="0" err="1" smtClean="0"/>
              <a:t>NuGet</a:t>
            </a:r>
            <a:r>
              <a:rPr lang="en-US" dirty="0" smtClean="0"/>
              <a:t> packages, or by downloading it)</a:t>
            </a:r>
            <a:endParaRPr lang="en-US" dirty="0"/>
          </a:p>
          <a:p>
            <a:r>
              <a:rPr lang="en-US" dirty="0" smtClean="0"/>
              <a:t>Add the respective using clause to your class file: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OpenQA.Selenium.Firefox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 new driver object of the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respective type: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IWebDriver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driver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FirefoxDriver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523" y="2825753"/>
            <a:ext cx="1361905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 tests in </a:t>
            </a:r>
            <a:r>
              <a:rPr lang="en-US" dirty="0" err="1" smtClean="0"/>
              <a:t>FireFox</a:t>
            </a:r>
            <a:r>
              <a:rPr lang="en-US" dirty="0" smtClean="0"/>
              <a:t>, IE, </a:t>
            </a:r>
            <a:r>
              <a:rPr lang="en-US" dirty="0" err="1" smtClean="0"/>
              <a:t>etc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200" dirty="0" smtClean="0"/>
              <a:t>DEMO: add test for </a:t>
            </a:r>
            <a:r>
              <a:rPr lang="en-US" sz="3200" dirty="0" err="1" smtClean="0"/>
              <a:t>firefox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19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905"/>
            <a:ext cx="10515600" cy="5503026"/>
          </a:xfrm>
        </p:spPr>
        <p:txBody>
          <a:bodyPr/>
          <a:lstStyle/>
          <a:p>
            <a:r>
              <a:rPr lang="en-US" sz="2400" dirty="0" smtClean="0"/>
              <a:t>Create </a:t>
            </a:r>
            <a:r>
              <a:rPr lang="en-US" sz="2400" dirty="0" err="1" smtClean="0"/>
              <a:t>SetUp</a:t>
            </a:r>
            <a:r>
              <a:rPr lang="en-US" sz="2400" dirty="0" smtClean="0"/>
              <a:t> and </a:t>
            </a:r>
            <a:r>
              <a:rPr lang="en-US" sz="2400" dirty="0" err="1" smtClean="0"/>
              <a:t>TearDown</a:t>
            </a:r>
            <a:r>
              <a:rPr lang="en-US" sz="2400" dirty="0" smtClean="0"/>
              <a:t> for your own </a:t>
            </a:r>
            <a:r>
              <a:rPr lang="en-US" sz="2400" dirty="0" err="1" smtClean="0"/>
              <a:t>TestFixture</a:t>
            </a:r>
            <a:endParaRPr lang="en-US" sz="2400" dirty="0" smtClean="0"/>
          </a:p>
          <a:p>
            <a:r>
              <a:rPr lang="en-US" sz="2400" dirty="0" smtClean="0"/>
              <a:t>Choose one of your tests, and make it run on </a:t>
            </a:r>
            <a:r>
              <a:rPr lang="en-US" sz="2400" dirty="0" err="1" smtClean="0"/>
              <a:t>Gchrome</a:t>
            </a:r>
            <a:r>
              <a:rPr lang="en-US" sz="2400" dirty="0" smtClean="0"/>
              <a:t>, </a:t>
            </a:r>
            <a:r>
              <a:rPr lang="en-US" sz="2400" dirty="0" err="1" smtClean="0"/>
              <a:t>FireFox</a:t>
            </a:r>
            <a:r>
              <a:rPr lang="en-US" sz="2400" dirty="0" smtClean="0"/>
              <a:t>, IE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8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7654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 &amp; 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98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12000</TotalTime>
  <Words>123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Week 7</vt:lpstr>
      <vt:lpstr>Homework review</vt:lpstr>
      <vt:lpstr>What we’ll do today</vt:lpstr>
      <vt:lpstr>Demo</vt:lpstr>
      <vt:lpstr>Homework</vt:lpstr>
      <vt:lpstr>Run tests in FireFox, IE, etc</vt:lpstr>
      <vt:lpstr>Run tests in FireFox, IE, etc</vt:lpstr>
      <vt:lpstr>Homework</vt:lpstr>
      <vt:lpstr>Q &amp; A</vt:lpstr>
      <vt:lpstr>Sources: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Course</dc:title>
  <dc:creator>Admin</dc:creator>
  <cp:lastModifiedBy>Jeni Milanova</cp:lastModifiedBy>
  <cp:revision>216</cp:revision>
  <dcterms:created xsi:type="dcterms:W3CDTF">2017-04-02T12:36:17Z</dcterms:created>
  <dcterms:modified xsi:type="dcterms:W3CDTF">2017-06-05T08:51:51Z</dcterms:modified>
</cp:coreProperties>
</file>