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78"/>
  </p:normalViewPr>
  <p:slideViewPr>
    <p:cSldViewPr snapToGrid="0" snapToObjects="1" showGuides="1">
      <p:cViewPr varScale="1">
        <p:scale>
          <a:sx n="71" d="100"/>
          <a:sy n="71" d="100"/>
        </p:scale>
        <p:origin x="2120" y="192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5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5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D468-BD92-6442-B077-CBEBCE108188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9D45-30AD-EC40-AF7C-AA4DF429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6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2363E0-B2E6-B14A-A305-70420C65A9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/>
          <a:stretch/>
        </p:blipFill>
        <p:spPr>
          <a:xfrm>
            <a:off x="1" y="0"/>
            <a:ext cx="6857999" cy="9218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D6A84-D8D5-6B4A-9585-49DA16D6899E}"/>
              </a:ext>
            </a:extLst>
          </p:cNvPr>
          <p:cNvSpPr txBox="1"/>
          <p:nvPr/>
        </p:nvSpPr>
        <p:spPr>
          <a:xfrm>
            <a:off x="4500282" y="161364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6A09A-607B-F349-B3C7-DF967D20C369}"/>
              </a:ext>
            </a:extLst>
          </p:cNvPr>
          <p:cNvSpPr txBox="1"/>
          <p:nvPr/>
        </p:nvSpPr>
        <p:spPr>
          <a:xfrm>
            <a:off x="4096870" y="86957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CCC6C-603D-3642-B8D7-E867D92D69B9}"/>
              </a:ext>
            </a:extLst>
          </p:cNvPr>
          <p:cNvSpPr txBox="1"/>
          <p:nvPr/>
        </p:nvSpPr>
        <p:spPr>
          <a:xfrm>
            <a:off x="4625788" y="132677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5EC40-5076-9F40-BA86-D1CFFC8959BC}"/>
              </a:ext>
            </a:extLst>
          </p:cNvPr>
          <p:cNvSpPr txBox="1"/>
          <p:nvPr/>
        </p:nvSpPr>
        <p:spPr>
          <a:xfrm>
            <a:off x="4141694" y="14522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F911F-91B7-E245-936E-76FA1107942F}"/>
              </a:ext>
            </a:extLst>
          </p:cNvPr>
          <p:cNvSpPr txBox="1"/>
          <p:nvPr/>
        </p:nvSpPr>
        <p:spPr>
          <a:xfrm>
            <a:off x="4249270" y="102197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8D4E-06DA-6A45-9868-70004DA24237}"/>
              </a:ext>
            </a:extLst>
          </p:cNvPr>
          <p:cNvSpPr txBox="1"/>
          <p:nvPr/>
        </p:nvSpPr>
        <p:spPr>
          <a:xfrm>
            <a:off x="4132729" y="1855695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464AD-76E4-2344-99F1-0169557D80C4}"/>
              </a:ext>
            </a:extLst>
          </p:cNvPr>
          <p:cNvSpPr txBox="1"/>
          <p:nvPr/>
        </p:nvSpPr>
        <p:spPr>
          <a:xfrm>
            <a:off x="4634753" y="225014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35FF7-38B2-044F-8AF9-EE848DD4E6C0}"/>
              </a:ext>
            </a:extLst>
          </p:cNvPr>
          <p:cNvSpPr txBox="1"/>
          <p:nvPr/>
        </p:nvSpPr>
        <p:spPr>
          <a:xfrm>
            <a:off x="3429000" y="377414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BCCC4-60EA-2A40-A7C2-36667134C4C7}"/>
              </a:ext>
            </a:extLst>
          </p:cNvPr>
          <p:cNvSpPr txBox="1"/>
          <p:nvPr/>
        </p:nvSpPr>
        <p:spPr>
          <a:xfrm>
            <a:off x="3576917" y="407894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56542-AB60-344D-B4DC-9002CD5D1408}"/>
              </a:ext>
            </a:extLst>
          </p:cNvPr>
          <p:cNvSpPr txBox="1"/>
          <p:nvPr/>
        </p:nvSpPr>
        <p:spPr>
          <a:xfrm>
            <a:off x="3666564" y="4340135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736F2-70EF-9449-A505-53F530D2E0AB}"/>
              </a:ext>
            </a:extLst>
          </p:cNvPr>
          <p:cNvSpPr txBox="1"/>
          <p:nvPr/>
        </p:nvSpPr>
        <p:spPr>
          <a:xfrm>
            <a:off x="3738283" y="477371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482AB-14DB-EF41-A6E9-EB07D88C4901}"/>
              </a:ext>
            </a:extLst>
          </p:cNvPr>
          <p:cNvSpPr txBox="1"/>
          <p:nvPr/>
        </p:nvSpPr>
        <p:spPr>
          <a:xfrm>
            <a:off x="3648638" y="497092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34095-BBB8-374A-BF5F-C7C1D4D54F23}"/>
              </a:ext>
            </a:extLst>
          </p:cNvPr>
          <p:cNvSpPr txBox="1"/>
          <p:nvPr/>
        </p:nvSpPr>
        <p:spPr>
          <a:xfrm>
            <a:off x="2805952" y="529814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7EBC8-1CB1-0B40-9053-D54490E847AA}"/>
              </a:ext>
            </a:extLst>
          </p:cNvPr>
          <p:cNvSpPr txBox="1"/>
          <p:nvPr/>
        </p:nvSpPr>
        <p:spPr>
          <a:xfrm>
            <a:off x="4061011" y="544157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77B35-4CA4-FA46-B6AD-BA1EEF7E3AC5}"/>
              </a:ext>
            </a:extLst>
          </p:cNvPr>
          <p:cNvSpPr txBox="1"/>
          <p:nvPr/>
        </p:nvSpPr>
        <p:spPr>
          <a:xfrm>
            <a:off x="3176588" y="563880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5B94D-E5E3-1A4C-BAE4-B3630ADAAD2B}"/>
              </a:ext>
            </a:extLst>
          </p:cNvPr>
          <p:cNvSpPr txBox="1"/>
          <p:nvPr/>
        </p:nvSpPr>
        <p:spPr>
          <a:xfrm>
            <a:off x="3971364" y="646355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5C8C6-DA4B-4F4E-A072-5A8A4EE619C0}"/>
              </a:ext>
            </a:extLst>
          </p:cNvPr>
          <p:cNvSpPr txBox="1"/>
          <p:nvPr/>
        </p:nvSpPr>
        <p:spPr>
          <a:xfrm>
            <a:off x="3827928" y="684007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6EF6D-8684-F144-BA5D-10581CEA3D17}"/>
              </a:ext>
            </a:extLst>
          </p:cNvPr>
          <p:cNvSpPr txBox="1"/>
          <p:nvPr/>
        </p:nvSpPr>
        <p:spPr>
          <a:xfrm>
            <a:off x="2913529" y="712694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1C309-C9FB-6B40-935C-0234F7C3012A}"/>
              </a:ext>
            </a:extLst>
          </p:cNvPr>
          <p:cNvSpPr txBox="1"/>
          <p:nvPr/>
        </p:nvSpPr>
        <p:spPr>
          <a:xfrm>
            <a:off x="3630705" y="7377955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63E62-6190-4645-922F-A772D0E0D6F8}"/>
              </a:ext>
            </a:extLst>
          </p:cNvPr>
          <p:cNvSpPr txBox="1"/>
          <p:nvPr/>
        </p:nvSpPr>
        <p:spPr>
          <a:xfrm>
            <a:off x="3738284" y="834614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670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Macintosh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Venkatesh, Divya</dc:creator>
  <cp:lastModifiedBy>Venkatesh, Divya</cp:lastModifiedBy>
  <cp:revision>1</cp:revision>
  <dcterms:created xsi:type="dcterms:W3CDTF">2021-05-14T08:06:37Z</dcterms:created>
  <dcterms:modified xsi:type="dcterms:W3CDTF">2021-05-14T08:14:25Z</dcterms:modified>
</cp:coreProperties>
</file>