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8FD5C-E228-4BDF-A1EB-C8A730270497}">
  <a:tblStyle styleId="{1008FD5C-E228-4BDF-A1EB-C8A730270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69cdf8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69cdf8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d69cdf8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d69cdf8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69cdf8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69cdf8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d69cdf8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d69cdf8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d69cdf8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d69cdf8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69cdf8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69cdf8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d69cdf8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d69cdf8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 and Other Classifiers ML on F1 Data Set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&amp; Pre-processing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47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Pit Stops Information - # of Stops, Lap of Last Stop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Weather Information - Dry, Mix, Wet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# of Safety Car Laps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Fastest Time Lap Time to seconds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Pit stops to Seconds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age of driver at time of race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Dropped a number of variables: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resultId, raceId, driverId, constructorId, status (at end of race), nationality of driver and constructor, round (in year), year, location, country, name (of circuit)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Dropped a number of NaN and NA values.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Outcome Selected to be Finishing Position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1-10 are points finishes - 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Positions &gt; 10 are No Points -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Variables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66800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Numerical:</a:t>
            </a:r>
            <a:endParaRPr sz="18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GridStart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TotalLaps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FastestLapTime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FastestLapSpeed'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QualifyPos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NumPitStops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LastPitStopLap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PitStopTime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SaftetyCarLaps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DriverAge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213650" y="1366800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Categorical:</a:t>
            </a:r>
            <a:endParaRPr sz="18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Driver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Outcome:</a:t>
            </a:r>
            <a:endParaRPr sz="1800">
              <a:solidFill>
                <a:srgbClr val="FF99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/>
              <a:t>PointsFinish - P or 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929025" y="1366800"/>
            <a:ext cx="30000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Data Size: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2738 entries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Points: 1349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Points: 1389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012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Training/Test as 80/20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Seed = 42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using Recursive Feature Selection (RFS)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Selection of top 3 features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Solver = lbfgs with iteration to avoid no convergence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 Classifier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Entropy &amp; Gini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MLP Classifier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Iteration until loss was 0.000000001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888850" y="1533400"/>
            <a:ext cx="4012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 Different Runs using varied variables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Driver category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 Category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 and Driver Category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Constructor, Circuit, and Driver Category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All, except Constructor, Circuit, and Driver and Weather Category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RFS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616550" y="144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{1008FD5C-E228-4BDF-A1EB-C8A730270497}</a:tableStyleId>
              </a:tblPr>
              <a:tblGrid>
                <a:gridCol w="26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Features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3 Features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1. minus Driver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Constructor_marussia, Costructor_hrt, Constructor_caterham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constructor heavy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2. minus Constructor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Driver_pic, Driver_kovaalainen, Driver_gutierrez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driver heavy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 minus Constructor, Driver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Weather_wet, GridStart, Circuit_albert_park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 specific park was surprising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4. minus  Constructor, Circuit, Driver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GridStart, Weather_varied, Weather_wet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Too weather centric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5. minus  Constructor, Driver, Circuit, Weather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GridStart, TotalLaps, NumPitStop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TotalLaps was obvious, but PitStop ahead of QualiPosition was surprsing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 and Confusion Matrix</a:t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113450" y="1310450"/>
          <a:ext cx="8840700" cy="3544855"/>
        </p:xfrm>
        <a:graphic>
          <a:graphicData uri="http://schemas.openxmlformats.org/drawingml/2006/table">
            <a:tbl>
              <a:tblPr>
                <a:noFill/>
                <a:tableStyleId>{1008FD5C-E228-4BDF-A1EB-C8A730270497}</a:tableStyleId>
              </a:tblPr>
              <a:tblGrid>
                <a:gridCol w="7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Entropy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Gini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  - Driver 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89.9%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70.0%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81.6%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72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85.8%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77.6%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75.5%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71.4%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31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84.7%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69.3%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80.8%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59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0" y="1924275"/>
            <a:ext cx="1140400" cy="8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975" y="1939775"/>
            <a:ext cx="1140400" cy="8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448" y="1939773"/>
            <a:ext cx="109666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200" y="1939500"/>
            <a:ext cx="1096675" cy="78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7475" y="1924273"/>
            <a:ext cx="1096675" cy="7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8138" y="2928575"/>
            <a:ext cx="1152114" cy="8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97974" y="2923262"/>
            <a:ext cx="1140400" cy="82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4451" y="2917948"/>
            <a:ext cx="1116418" cy="8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7200" y="2917948"/>
            <a:ext cx="1096675" cy="82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57475" y="2928575"/>
            <a:ext cx="1096675" cy="7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04000" y="3891925"/>
            <a:ext cx="1152100" cy="83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7975" y="3891925"/>
            <a:ext cx="1140400" cy="83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4447" y="3924050"/>
            <a:ext cx="1116425" cy="80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27200" y="3930325"/>
            <a:ext cx="1096674" cy="7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857475" y="3894224"/>
            <a:ext cx="1096675" cy="79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(continued)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113450" y="13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{1008FD5C-E228-4BDF-A1EB-C8A730270497}</a:tableStyleId>
              </a:tblPr>
              <a:tblGrid>
                <a:gridCol w="7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Entropy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br>
                        <a:rPr lang="en" sz="1000"/>
                      </a:br>
                      <a:r>
                        <a:rPr lang="en" sz="1000"/>
                        <a:t>- Gini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MLP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Circuit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84.7%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76.1%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77.2%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69.3%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80.8%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59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- Const., Driver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Circuit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Weather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83.4%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75.7%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78.1%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79.2%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81.5%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32 itrs.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25" y="1942425"/>
            <a:ext cx="1187550" cy="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825" y="1942425"/>
            <a:ext cx="1203112" cy="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605" y="1942425"/>
            <a:ext cx="1133394" cy="8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775" y="1985025"/>
            <a:ext cx="1173925" cy="84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3250" y="1963325"/>
            <a:ext cx="1173925" cy="86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1923" y="3201648"/>
            <a:ext cx="1187550" cy="87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6825" y="3200725"/>
            <a:ext cx="1203100" cy="8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1599" y="3200726"/>
            <a:ext cx="1133400" cy="84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54000" y="3195161"/>
            <a:ext cx="1173925" cy="85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26935" y="3195150"/>
            <a:ext cx="1158015" cy="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On-screen Show (16:9)</PresentationFormat>
  <Paragraphs>206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Roboto</vt:lpstr>
      <vt:lpstr>Arial</vt:lpstr>
      <vt:lpstr>Marina</vt:lpstr>
      <vt:lpstr>Logistic Regression and Other Classifiers ML on F1 Data Set</vt:lpstr>
      <vt:lpstr>Data Integration &amp; Pre-processing</vt:lpstr>
      <vt:lpstr>Final Variables</vt:lpstr>
      <vt:lpstr>Method</vt:lpstr>
      <vt:lpstr>Results - RFS</vt:lpstr>
      <vt:lpstr>Results - Accuracy and Confusion Matrix</vt:lpstr>
      <vt:lpstr>Results - (continued)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Other Classifiers ML on F1 Data Set</dc:title>
  <cp:lastModifiedBy>Deepak Verma</cp:lastModifiedBy>
  <cp:revision>1</cp:revision>
  <dcterms:modified xsi:type="dcterms:W3CDTF">2019-04-28T14:59:04Z</dcterms:modified>
</cp:coreProperties>
</file>