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26B5E-936C-469A-8050-154E055FE90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933DF2E1-F839-4A30-BEC2-A3A42E206103}">
      <dgm:prSet phldrT="[Texte]"/>
      <dgm:spPr/>
      <dgm:t>
        <a:bodyPr/>
        <a:lstStyle/>
        <a:p>
          <a:r>
            <a:rPr lang="fr-FR" dirty="0" smtClean="0"/>
            <a:t>Inclusion (</a:t>
          </a:r>
          <a:r>
            <a:rPr lang="fr-FR" dirty="0" err="1" smtClean="0"/>
            <a:t>screen</a:t>
          </a:r>
          <a:r>
            <a:rPr lang="fr-FR" dirty="0" smtClean="0"/>
            <a:t>)</a:t>
          </a:r>
          <a:endParaRPr lang="fr-FR" dirty="0"/>
        </a:p>
      </dgm:t>
    </dgm:pt>
    <dgm:pt modelId="{EEE6C477-FB00-4979-A0AB-739BB92AD49B}" type="parTrans" cxnId="{727C90FA-D566-43F0-9171-ABC9D071D40C}">
      <dgm:prSet/>
      <dgm:spPr/>
      <dgm:t>
        <a:bodyPr/>
        <a:lstStyle/>
        <a:p>
          <a:endParaRPr lang="fr-FR"/>
        </a:p>
      </dgm:t>
    </dgm:pt>
    <dgm:pt modelId="{398FFDFB-72F8-42D6-A0B0-9E5DC02E03CD}" type="sibTrans" cxnId="{727C90FA-D566-43F0-9171-ABC9D071D40C}">
      <dgm:prSet/>
      <dgm:spPr/>
      <dgm:t>
        <a:bodyPr/>
        <a:lstStyle/>
        <a:p>
          <a:r>
            <a:rPr lang="fr-FR" dirty="0" smtClean="0"/>
            <a:t>F1 = 0.70</a:t>
          </a:r>
          <a:endParaRPr lang="fr-FR" dirty="0"/>
        </a:p>
      </dgm:t>
    </dgm:pt>
    <dgm:pt modelId="{8661279C-FB8B-486B-A636-FE639ECEAF1C}">
      <dgm:prSet phldrT="[Texte]"/>
      <dgm:spPr/>
      <dgm:t>
        <a:bodyPr/>
        <a:lstStyle/>
        <a:p>
          <a:r>
            <a:rPr lang="fr-FR" dirty="0" smtClean="0"/>
            <a:t>ORO </a:t>
          </a:r>
          <a:r>
            <a:rPr lang="fr-FR" dirty="0" err="1" smtClean="0"/>
            <a:t>branch</a:t>
          </a:r>
          <a:endParaRPr lang="fr-FR" dirty="0"/>
        </a:p>
      </dgm:t>
    </dgm:pt>
    <dgm:pt modelId="{501ED7AF-0FA4-46E5-B3F0-63489B70E212}" type="parTrans" cxnId="{DF88897D-55FF-404B-A8EB-1E58430F8E8F}">
      <dgm:prSet/>
      <dgm:spPr/>
      <dgm:t>
        <a:bodyPr/>
        <a:lstStyle/>
        <a:p>
          <a:endParaRPr lang="fr-FR"/>
        </a:p>
      </dgm:t>
    </dgm:pt>
    <dgm:pt modelId="{21A102C1-D108-4D54-86C4-7CCEA5FE683B}" type="sibTrans" cxnId="{DF88897D-55FF-404B-A8EB-1E58430F8E8F}">
      <dgm:prSet/>
      <dgm:spPr/>
      <dgm:t>
        <a:bodyPr/>
        <a:lstStyle/>
        <a:p>
          <a:r>
            <a:rPr lang="fr-FR" dirty="0" smtClean="0"/>
            <a:t>F1 = 0.83</a:t>
          </a:r>
          <a:endParaRPr lang="fr-FR" dirty="0"/>
        </a:p>
      </dgm:t>
    </dgm:pt>
    <dgm:pt modelId="{5584A7B7-C2CD-43E8-81A7-26D1FEA882A2}">
      <dgm:prSet/>
      <dgm:spPr/>
      <dgm:t>
        <a:bodyPr/>
        <a:lstStyle/>
        <a:p>
          <a:r>
            <a:rPr lang="fr-FR" dirty="0" smtClean="0"/>
            <a:t>ORO type - Mitigation</a:t>
          </a:r>
          <a:endParaRPr lang="fr-FR" dirty="0"/>
        </a:p>
      </dgm:t>
    </dgm:pt>
    <dgm:pt modelId="{78382BFC-7C6F-41B2-A291-308C026097C7}" type="parTrans" cxnId="{23FE3BA0-49B6-4044-818B-B50320426FDE}">
      <dgm:prSet/>
      <dgm:spPr/>
      <dgm:t>
        <a:bodyPr/>
        <a:lstStyle/>
        <a:p>
          <a:endParaRPr lang="fr-FR"/>
        </a:p>
      </dgm:t>
    </dgm:pt>
    <dgm:pt modelId="{9E8501F2-F4F3-43B9-ACFA-3D18D02175B8}" type="sibTrans" cxnId="{23FE3BA0-49B6-4044-818B-B50320426FDE}">
      <dgm:prSet/>
      <dgm:spPr/>
      <dgm:t>
        <a:bodyPr/>
        <a:lstStyle/>
        <a:p>
          <a:r>
            <a:rPr lang="fr-FR" dirty="0" smtClean="0"/>
            <a:t>F1 = 0.86</a:t>
          </a:r>
          <a:endParaRPr lang="fr-FR" dirty="0"/>
        </a:p>
      </dgm:t>
    </dgm:pt>
    <dgm:pt modelId="{3E414A58-3AE5-45E5-8BCC-09D4A5F3BD2E}">
      <dgm:prSet/>
      <dgm:spPr/>
      <dgm:t>
        <a:bodyPr/>
        <a:lstStyle/>
        <a:p>
          <a:r>
            <a:rPr lang="fr-FR" dirty="0" smtClean="0"/>
            <a:t>ORO type – Natural </a:t>
          </a:r>
          <a:r>
            <a:rPr lang="fr-FR" dirty="0" err="1" smtClean="0"/>
            <a:t>resilience</a:t>
          </a:r>
          <a:endParaRPr lang="fr-FR" dirty="0"/>
        </a:p>
      </dgm:t>
    </dgm:pt>
    <dgm:pt modelId="{FB235CE7-5159-443B-8FC9-20FAD8E9DA60}" type="parTrans" cxnId="{7AC21409-0168-480D-B683-0C520C77D2E8}">
      <dgm:prSet/>
      <dgm:spPr/>
      <dgm:t>
        <a:bodyPr/>
        <a:lstStyle/>
        <a:p>
          <a:endParaRPr lang="fr-FR"/>
        </a:p>
      </dgm:t>
    </dgm:pt>
    <dgm:pt modelId="{A300C8D4-8D19-4A54-8B5B-383E723E4D62}" type="sibTrans" cxnId="{7AC21409-0168-480D-B683-0C520C77D2E8}">
      <dgm:prSet/>
      <dgm:spPr/>
      <dgm:t>
        <a:bodyPr/>
        <a:lstStyle/>
        <a:p>
          <a:r>
            <a:rPr lang="fr-FR" dirty="0" smtClean="0"/>
            <a:t>F1 = 0.79</a:t>
          </a:r>
          <a:endParaRPr lang="fr-FR" dirty="0"/>
        </a:p>
      </dgm:t>
    </dgm:pt>
    <dgm:pt modelId="{4CD1B686-0F80-4275-862D-90CB727F8F1D}">
      <dgm:prSet/>
      <dgm:spPr/>
      <dgm:t>
        <a:bodyPr/>
        <a:lstStyle/>
        <a:p>
          <a:r>
            <a:rPr lang="fr-FR" dirty="0" smtClean="0"/>
            <a:t>ORO type – </a:t>
          </a:r>
          <a:r>
            <a:rPr lang="fr-FR" dirty="0" err="1" smtClean="0"/>
            <a:t>Societal</a:t>
          </a:r>
          <a:r>
            <a:rPr lang="fr-FR" dirty="0" smtClean="0"/>
            <a:t> adaptation</a:t>
          </a:r>
          <a:endParaRPr lang="fr-FR" dirty="0"/>
        </a:p>
      </dgm:t>
    </dgm:pt>
    <dgm:pt modelId="{28704BD2-47EF-47D5-9EA9-AC64DA69A747}" type="parTrans" cxnId="{42F99B0E-D276-468F-A42A-B9506316EFA6}">
      <dgm:prSet/>
      <dgm:spPr/>
      <dgm:t>
        <a:bodyPr/>
        <a:lstStyle/>
        <a:p>
          <a:endParaRPr lang="fr-FR"/>
        </a:p>
      </dgm:t>
    </dgm:pt>
    <dgm:pt modelId="{C36C2389-8354-4CCC-BFC5-EF9C85B1A807}" type="sibTrans" cxnId="{42F99B0E-D276-468F-A42A-B9506316EFA6}">
      <dgm:prSet/>
      <dgm:spPr/>
      <dgm:t>
        <a:bodyPr/>
        <a:lstStyle/>
        <a:p>
          <a:r>
            <a:rPr lang="fr-FR" dirty="0" smtClean="0"/>
            <a:t>F1 = 0.76</a:t>
          </a:r>
          <a:endParaRPr lang="fr-FR" dirty="0"/>
        </a:p>
      </dgm:t>
    </dgm:pt>
    <dgm:pt modelId="{FE7F6590-9AAB-4D14-928A-FDA9C5A2E9B9}">
      <dgm:prSet/>
      <dgm:spPr/>
      <dgm:t>
        <a:bodyPr/>
        <a:lstStyle/>
        <a:p>
          <a:r>
            <a:rPr lang="fr-FR" dirty="0" err="1" smtClean="0"/>
            <a:t>Adapt</a:t>
          </a:r>
          <a:r>
            <a:rPr lang="fr-FR" dirty="0" smtClean="0"/>
            <a:t> to </a:t>
          </a:r>
          <a:r>
            <a:rPr lang="fr-FR" dirty="0" err="1" smtClean="0"/>
            <a:t>threat</a:t>
          </a:r>
          <a:endParaRPr lang="fr-FR" dirty="0"/>
        </a:p>
      </dgm:t>
    </dgm:pt>
    <dgm:pt modelId="{86E69040-C64C-45C8-B128-1BC52651D654}" type="parTrans" cxnId="{9CE6AC92-BA13-4871-8F6A-5AAE25695F3D}">
      <dgm:prSet/>
      <dgm:spPr/>
      <dgm:t>
        <a:bodyPr/>
        <a:lstStyle/>
        <a:p>
          <a:endParaRPr lang="fr-FR"/>
        </a:p>
      </dgm:t>
    </dgm:pt>
    <dgm:pt modelId="{F628149C-3C6F-4D6E-9F58-BE1883A487EB}" type="sibTrans" cxnId="{9CE6AC92-BA13-4871-8F6A-5AAE25695F3D}">
      <dgm:prSet/>
      <dgm:spPr/>
      <dgm:t>
        <a:bodyPr/>
        <a:lstStyle/>
        <a:p>
          <a:r>
            <a:rPr lang="fr-FR" dirty="0" smtClean="0"/>
            <a:t>F1 = 0.72</a:t>
          </a:r>
          <a:endParaRPr lang="fr-FR" dirty="0"/>
        </a:p>
      </dgm:t>
    </dgm:pt>
    <dgm:pt modelId="{5A2B3AFE-5089-48E4-849C-7381C2792FA7}">
      <dgm:prSet/>
      <dgm:spPr/>
      <dgm:t>
        <a:bodyPr/>
        <a:lstStyle/>
        <a:p>
          <a:r>
            <a:rPr lang="fr-FR" dirty="0" err="1" smtClean="0"/>
            <a:t>Climate</a:t>
          </a:r>
          <a:r>
            <a:rPr lang="fr-FR" dirty="0" smtClean="0"/>
            <a:t> impact driver</a:t>
          </a:r>
          <a:endParaRPr lang="fr-FR" dirty="0"/>
        </a:p>
      </dgm:t>
    </dgm:pt>
    <dgm:pt modelId="{5FF1A527-9B78-4E78-837D-52C83ACBDC9B}" type="parTrans" cxnId="{551DE1FA-1EDB-4F87-9202-BE1691A39987}">
      <dgm:prSet/>
      <dgm:spPr/>
      <dgm:t>
        <a:bodyPr/>
        <a:lstStyle/>
        <a:p>
          <a:endParaRPr lang="fr-FR"/>
        </a:p>
      </dgm:t>
    </dgm:pt>
    <dgm:pt modelId="{8DF49DBA-22C0-4451-BDF7-B897D863E69C}" type="sibTrans" cxnId="{551DE1FA-1EDB-4F87-9202-BE1691A39987}">
      <dgm:prSet/>
      <dgm:spPr/>
      <dgm:t>
        <a:bodyPr/>
        <a:lstStyle/>
        <a:p>
          <a:r>
            <a:rPr lang="fr-FR" dirty="0" smtClean="0"/>
            <a:t>F1 = </a:t>
          </a:r>
          <a:r>
            <a:rPr lang="fr-FR" dirty="0" smtClean="0"/>
            <a:t>0.70</a:t>
          </a:r>
          <a:endParaRPr lang="fr-FR" dirty="0"/>
        </a:p>
      </dgm:t>
    </dgm:pt>
    <dgm:pt modelId="{E5B5013C-619E-48D5-8C6E-C6FEAC6069BD}">
      <dgm:prSet/>
      <dgm:spPr/>
      <dgm:t>
        <a:bodyPr/>
        <a:lstStyle/>
        <a:p>
          <a:r>
            <a:rPr lang="fr-FR" dirty="0" err="1" smtClean="0"/>
            <a:t>Ecosystem</a:t>
          </a:r>
          <a:r>
            <a:rPr lang="fr-FR" dirty="0" smtClean="0"/>
            <a:t> type</a:t>
          </a:r>
          <a:endParaRPr lang="fr-FR" dirty="0"/>
        </a:p>
      </dgm:t>
    </dgm:pt>
    <dgm:pt modelId="{76711D0D-D148-40EC-B1EC-A3390B773B42}" type="parTrans" cxnId="{17F6F568-E623-47E5-A4BC-59FBA7D597AB}">
      <dgm:prSet/>
      <dgm:spPr/>
      <dgm:t>
        <a:bodyPr/>
        <a:lstStyle/>
        <a:p>
          <a:endParaRPr lang="fr-FR"/>
        </a:p>
      </dgm:t>
    </dgm:pt>
    <dgm:pt modelId="{4316F970-6DDC-475F-827E-979771F69114}" type="sibTrans" cxnId="{17F6F568-E623-47E5-A4BC-59FBA7D597AB}">
      <dgm:prSet/>
      <dgm:spPr/>
      <dgm:t>
        <a:bodyPr/>
        <a:lstStyle/>
        <a:p>
          <a:r>
            <a:rPr lang="fr-FR" dirty="0" smtClean="0"/>
            <a:t>F1 = 0.82</a:t>
          </a:r>
          <a:endParaRPr lang="fr-FR" dirty="0"/>
        </a:p>
      </dgm:t>
    </dgm:pt>
    <dgm:pt modelId="{E54B0B1F-20ED-4267-8FEA-87CE2158B851}">
      <dgm:prSet/>
      <dgm:spPr/>
      <dgm:t>
        <a:bodyPr/>
        <a:lstStyle/>
        <a:p>
          <a:r>
            <a:rPr lang="fr-FR" dirty="0" smtClean="0"/>
            <a:t>Marine system</a:t>
          </a:r>
          <a:endParaRPr lang="fr-FR" dirty="0"/>
        </a:p>
      </dgm:t>
    </dgm:pt>
    <dgm:pt modelId="{16A5B320-FB0A-4DAB-89DB-1A5FD84797CA}" type="parTrans" cxnId="{FEADBD06-8767-44DA-96E5-86F91F0982A6}">
      <dgm:prSet/>
      <dgm:spPr/>
      <dgm:t>
        <a:bodyPr/>
        <a:lstStyle/>
        <a:p>
          <a:endParaRPr lang="fr-FR"/>
        </a:p>
      </dgm:t>
    </dgm:pt>
    <dgm:pt modelId="{025CC129-B512-4E6F-A8A2-737A7AF309A1}" type="sibTrans" cxnId="{FEADBD06-8767-44DA-96E5-86F91F0982A6}">
      <dgm:prSet/>
      <dgm:spPr/>
      <dgm:t>
        <a:bodyPr/>
        <a:lstStyle/>
        <a:p>
          <a:r>
            <a:rPr lang="fr-FR" dirty="0" smtClean="0"/>
            <a:t>F1 = 0.70</a:t>
          </a:r>
          <a:endParaRPr lang="fr-FR" dirty="0"/>
        </a:p>
      </dgm:t>
    </dgm:pt>
    <dgm:pt modelId="{17F26635-5354-4F92-8590-C121D3AB4EB1}">
      <dgm:prSet/>
      <dgm:spPr/>
      <dgm:t>
        <a:bodyPr/>
        <a:lstStyle/>
        <a:p>
          <a:r>
            <a:rPr lang="fr-FR" dirty="0" smtClean="0"/>
            <a:t>Method type</a:t>
          </a:r>
          <a:endParaRPr lang="fr-FR" dirty="0"/>
        </a:p>
      </dgm:t>
    </dgm:pt>
    <dgm:pt modelId="{94015FE2-ACDC-4DC7-A41C-F584B0353C09}" type="parTrans" cxnId="{B889D836-F7F1-4212-9FA1-A9866CBA8933}">
      <dgm:prSet/>
      <dgm:spPr/>
      <dgm:t>
        <a:bodyPr/>
        <a:lstStyle/>
        <a:p>
          <a:endParaRPr lang="fr-FR"/>
        </a:p>
      </dgm:t>
    </dgm:pt>
    <dgm:pt modelId="{FB5AD6C0-842D-4DDF-9CDC-B9DD342223C5}" type="sibTrans" cxnId="{B889D836-F7F1-4212-9FA1-A9866CBA8933}">
      <dgm:prSet/>
      <dgm:spPr/>
      <dgm:t>
        <a:bodyPr/>
        <a:lstStyle/>
        <a:p>
          <a:r>
            <a:rPr lang="fr-FR" dirty="0" smtClean="0"/>
            <a:t>F1 = 0.72</a:t>
          </a:r>
          <a:endParaRPr lang="fr-FR" dirty="0"/>
        </a:p>
      </dgm:t>
    </dgm:pt>
    <dgm:pt modelId="{392214DF-4D3C-49E6-B29C-FB4A4760B9D6}" type="pres">
      <dgm:prSet presAssocID="{86126B5E-936C-469A-8050-154E055FE9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325EF1C-B53A-40D6-A1B4-A91D1341ED3B}" type="pres">
      <dgm:prSet presAssocID="{933DF2E1-F839-4A30-BEC2-A3A42E206103}" presName="hierRoot1" presStyleCnt="0">
        <dgm:presLayoutVars>
          <dgm:hierBranch val="init"/>
        </dgm:presLayoutVars>
      </dgm:prSet>
      <dgm:spPr/>
    </dgm:pt>
    <dgm:pt modelId="{1595C0B3-077E-4BDC-AC26-7F8430DAC76B}" type="pres">
      <dgm:prSet presAssocID="{933DF2E1-F839-4A30-BEC2-A3A42E206103}" presName="rootComposite1" presStyleCnt="0"/>
      <dgm:spPr/>
    </dgm:pt>
    <dgm:pt modelId="{FEA5CC92-1609-48F9-AD1E-890F76D14EB1}" type="pres">
      <dgm:prSet presAssocID="{933DF2E1-F839-4A30-BEC2-A3A42E206103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E958F8B8-2511-47CB-8B5F-10B1C74EC736}" type="pres">
      <dgm:prSet presAssocID="{933DF2E1-F839-4A30-BEC2-A3A42E206103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F74EB88-3856-4E2B-A534-E0AE6DA2A5CE}" type="pres">
      <dgm:prSet presAssocID="{933DF2E1-F839-4A30-BEC2-A3A42E206103}" presName="rootConnector1" presStyleLbl="node1" presStyleIdx="0" presStyleCnt="9"/>
      <dgm:spPr/>
      <dgm:t>
        <a:bodyPr/>
        <a:lstStyle/>
        <a:p>
          <a:endParaRPr lang="fr-FR"/>
        </a:p>
      </dgm:t>
    </dgm:pt>
    <dgm:pt modelId="{0C1515BB-728A-4E3F-B133-E2F4C976D403}" type="pres">
      <dgm:prSet presAssocID="{933DF2E1-F839-4A30-BEC2-A3A42E206103}" presName="hierChild2" presStyleCnt="0"/>
      <dgm:spPr/>
    </dgm:pt>
    <dgm:pt modelId="{FFB4EB6D-F0E1-4D32-9F36-9CA8F46C560B}" type="pres">
      <dgm:prSet presAssocID="{501ED7AF-0FA4-46E5-B3F0-63489B70E212}" presName="Name37" presStyleLbl="parChTrans1D2" presStyleIdx="0" presStyleCnt="6"/>
      <dgm:spPr/>
      <dgm:t>
        <a:bodyPr/>
        <a:lstStyle/>
        <a:p>
          <a:endParaRPr lang="fr-FR"/>
        </a:p>
      </dgm:t>
    </dgm:pt>
    <dgm:pt modelId="{F8E391D8-B200-4D0C-A756-E8D4EDB96DEE}" type="pres">
      <dgm:prSet presAssocID="{8661279C-FB8B-486B-A636-FE639ECEAF1C}" presName="hierRoot2" presStyleCnt="0">
        <dgm:presLayoutVars>
          <dgm:hierBranch val="init"/>
        </dgm:presLayoutVars>
      </dgm:prSet>
      <dgm:spPr/>
    </dgm:pt>
    <dgm:pt modelId="{86AFBA65-442E-4C2A-83EA-167D84AC455B}" type="pres">
      <dgm:prSet presAssocID="{8661279C-FB8B-486B-A636-FE639ECEAF1C}" presName="rootComposite" presStyleCnt="0"/>
      <dgm:spPr/>
    </dgm:pt>
    <dgm:pt modelId="{C15AC762-AB06-4289-BEFA-4CDBD6AF3E7B}" type="pres">
      <dgm:prSet presAssocID="{8661279C-FB8B-486B-A636-FE639ECEAF1C}" presName="rootText" presStyleLbl="node1" presStyleIdx="0" presStyleCnt="9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576CBAF-1155-4867-98E4-EE05D72540F4}" type="pres">
      <dgm:prSet presAssocID="{8661279C-FB8B-486B-A636-FE639ECEAF1C}" presName="titleText2" presStyleLbl="fgAcc1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C333E27-04B2-4CC0-9DB0-3CB5D0F78BD2}" type="pres">
      <dgm:prSet presAssocID="{8661279C-FB8B-486B-A636-FE639ECEAF1C}" presName="rootConnector" presStyleLbl="node2" presStyleIdx="0" presStyleCnt="0"/>
      <dgm:spPr/>
      <dgm:t>
        <a:bodyPr/>
        <a:lstStyle/>
        <a:p>
          <a:endParaRPr lang="fr-FR"/>
        </a:p>
      </dgm:t>
    </dgm:pt>
    <dgm:pt modelId="{256E7C00-7856-45DA-9571-2AC6D3675AF1}" type="pres">
      <dgm:prSet presAssocID="{8661279C-FB8B-486B-A636-FE639ECEAF1C}" presName="hierChild4" presStyleCnt="0"/>
      <dgm:spPr/>
    </dgm:pt>
    <dgm:pt modelId="{F3D28653-BE71-454F-9D7F-9CD87FC0F8AD}" type="pres">
      <dgm:prSet presAssocID="{78382BFC-7C6F-41B2-A291-308C026097C7}" presName="Name37" presStyleLbl="parChTrans1D3" presStyleIdx="0" presStyleCnt="3"/>
      <dgm:spPr/>
      <dgm:t>
        <a:bodyPr/>
        <a:lstStyle/>
        <a:p>
          <a:endParaRPr lang="fr-FR"/>
        </a:p>
      </dgm:t>
    </dgm:pt>
    <dgm:pt modelId="{19C2E3AD-0D35-4A07-AD2F-ADFE9E8D5ED4}" type="pres">
      <dgm:prSet presAssocID="{5584A7B7-C2CD-43E8-81A7-26D1FEA882A2}" presName="hierRoot2" presStyleCnt="0">
        <dgm:presLayoutVars>
          <dgm:hierBranch val="init"/>
        </dgm:presLayoutVars>
      </dgm:prSet>
      <dgm:spPr/>
    </dgm:pt>
    <dgm:pt modelId="{ED39A04F-0941-4E9C-A845-7F417D8FA7BB}" type="pres">
      <dgm:prSet presAssocID="{5584A7B7-C2CD-43E8-81A7-26D1FEA882A2}" presName="rootComposite" presStyleCnt="0"/>
      <dgm:spPr/>
    </dgm:pt>
    <dgm:pt modelId="{08ADCDA3-51EA-464B-97C7-10A32E40DE6F}" type="pres">
      <dgm:prSet presAssocID="{5584A7B7-C2CD-43E8-81A7-26D1FEA882A2}" presName="rootText" presStyleLbl="node1" presStyleIdx="1" presStyleCnt="9" custLinFactNeighborX="2210" custLinFactNeighborY="85378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602AC3BA-FB92-443E-85BC-F202593C2F3D}" type="pres">
      <dgm:prSet presAssocID="{5584A7B7-C2CD-43E8-81A7-26D1FEA882A2}" presName="titleText2" presStyleLbl="fgAcc1" presStyleIdx="1" presStyleCnt="9" custLinFactY="100000" custLinFactNeighborX="2456" custLinFactNeighborY="15613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F7F087D-1508-4389-BD3E-5C25110FC0BE}" type="pres">
      <dgm:prSet presAssocID="{5584A7B7-C2CD-43E8-81A7-26D1FEA882A2}" presName="rootConnector" presStyleLbl="node3" presStyleIdx="0" presStyleCnt="0"/>
      <dgm:spPr/>
      <dgm:t>
        <a:bodyPr/>
        <a:lstStyle/>
        <a:p>
          <a:endParaRPr lang="fr-FR"/>
        </a:p>
      </dgm:t>
    </dgm:pt>
    <dgm:pt modelId="{05C451DF-E26D-4F93-9768-78DD13F9F293}" type="pres">
      <dgm:prSet presAssocID="{5584A7B7-C2CD-43E8-81A7-26D1FEA882A2}" presName="hierChild4" presStyleCnt="0"/>
      <dgm:spPr/>
    </dgm:pt>
    <dgm:pt modelId="{7F1FB532-A8DB-49A3-AF8A-70605D6082CE}" type="pres">
      <dgm:prSet presAssocID="{5584A7B7-C2CD-43E8-81A7-26D1FEA882A2}" presName="hierChild5" presStyleCnt="0"/>
      <dgm:spPr/>
    </dgm:pt>
    <dgm:pt modelId="{973DB531-1DAE-477C-BA26-B71EA7959E27}" type="pres">
      <dgm:prSet presAssocID="{FB235CE7-5159-443B-8FC9-20FAD8E9DA60}" presName="Name37" presStyleLbl="parChTrans1D3" presStyleIdx="1" presStyleCnt="3"/>
      <dgm:spPr/>
      <dgm:t>
        <a:bodyPr/>
        <a:lstStyle/>
        <a:p>
          <a:endParaRPr lang="fr-FR"/>
        </a:p>
      </dgm:t>
    </dgm:pt>
    <dgm:pt modelId="{22E7B436-5749-4B91-975E-51582D8005EF}" type="pres">
      <dgm:prSet presAssocID="{3E414A58-3AE5-45E5-8BCC-09D4A5F3BD2E}" presName="hierRoot2" presStyleCnt="0">
        <dgm:presLayoutVars>
          <dgm:hierBranch val="init"/>
        </dgm:presLayoutVars>
      </dgm:prSet>
      <dgm:spPr/>
    </dgm:pt>
    <dgm:pt modelId="{09317DD1-AC44-4E23-9D79-8218764C41B7}" type="pres">
      <dgm:prSet presAssocID="{3E414A58-3AE5-45E5-8BCC-09D4A5F3BD2E}" presName="rootComposite" presStyleCnt="0"/>
      <dgm:spPr/>
    </dgm:pt>
    <dgm:pt modelId="{76E05570-DCC4-43CE-AB2B-88A2065EA51E}" type="pres">
      <dgm:prSet presAssocID="{3E414A58-3AE5-45E5-8BCC-09D4A5F3BD2E}" presName="rootText" presStyleLbl="node1" presStyleIdx="2" presStyleCnt="9" custLinFactNeighborX="2210" custLinFactNeighborY="85378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EA50BAB9-0BF4-470E-B657-968E8EB67F4F}" type="pres">
      <dgm:prSet presAssocID="{3E414A58-3AE5-45E5-8BCC-09D4A5F3BD2E}" presName="titleText2" presStyleLbl="fgAcc1" presStyleIdx="2" presStyleCnt="9" custLinFactY="100000" custLinFactNeighborX="2456" custLinFactNeighborY="15613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ADE2E3E-8225-40D0-84E5-1092FBF06A9A}" type="pres">
      <dgm:prSet presAssocID="{3E414A58-3AE5-45E5-8BCC-09D4A5F3BD2E}" presName="rootConnector" presStyleLbl="node3" presStyleIdx="0" presStyleCnt="0"/>
      <dgm:spPr/>
      <dgm:t>
        <a:bodyPr/>
        <a:lstStyle/>
        <a:p>
          <a:endParaRPr lang="fr-FR"/>
        </a:p>
      </dgm:t>
    </dgm:pt>
    <dgm:pt modelId="{12C1A6E3-F56F-4D09-8716-C7B757033B9E}" type="pres">
      <dgm:prSet presAssocID="{3E414A58-3AE5-45E5-8BCC-09D4A5F3BD2E}" presName="hierChild4" presStyleCnt="0"/>
      <dgm:spPr/>
    </dgm:pt>
    <dgm:pt modelId="{D7D922FA-A805-44BD-97FD-3F376869B497}" type="pres">
      <dgm:prSet presAssocID="{3E414A58-3AE5-45E5-8BCC-09D4A5F3BD2E}" presName="hierChild5" presStyleCnt="0"/>
      <dgm:spPr/>
    </dgm:pt>
    <dgm:pt modelId="{2346EA3D-EC8B-46B6-816C-3677C605D345}" type="pres">
      <dgm:prSet presAssocID="{28704BD2-47EF-47D5-9EA9-AC64DA69A747}" presName="Name37" presStyleLbl="parChTrans1D3" presStyleIdx="2" presStyleCnt="3"/>
      <dgm:spPr/>
      <dgm:t>
        <a:bodyPr/>
        <a:lstStyle/>
        <a:p>
          <a:endParaRPr lang="fr-FR"/>
        </a:p>
      </dgm:t>
    </dgm:pt>
    <dgm:pt modelId="{21DA9C68-3295-43BC-96F6-154BD37777F9}" type="pres">
      <dgm:prSet presAssocID="{4CD1B686-0F80-4275-862D-90CB727F8F1D}" presName="hierRoot2" presStyleCnt="0">
        <dgm:presLayoutVars>
          <dgm:hierBranch val="init"/>
        </dgm:presLayoutVars>
      </dgm:prSet>
      <dgm:spPr/>
    </dgm:pt>
    <dgm:pt modelId="{C8312DEA-F2D4-49D9-8B3C-064D296AC73D}" type="pres">
      <dgm:prSet presAssocID="{4CD1B686-0F80-4275-862D-90CB727F8F1D}" presName="rootComposite" presStyleCnt="0"/>
      <dgm:spPr/>
    </dgm:pt>
    <dgm:pt modelId="{A1409502-4132-41A7-BBEE-0D3BA8B43FF1}" type="pres">
      <dgm:prSet presAssocID="{4CD1B686-0F80-4275-862D-90CB727F8F1D}" presName="rootText" presStyleLbl="node1" presStyleIdx="3" presStyleCnt="9" custLinFactNeighborX="2210" custLinFactNeighborY="85378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283FE21-D0E8-4C0E-B0AF-94C7C122F222}" type="pres">
      <dgm:prSet presAssocID="{4CD1B686-0F80-4275-862D-90CB727F8F1D}" presName="titleText2" presStyleLbl="fgAcc1" presStyleIdx="3" presStyleCnt="9" custLinFactY="100000" custLinFactNeighborX="2456" custLinFactNeighborY="15613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DDD175C-A5B2-4CA8-9075-C1DC2DE1043F}" type="pres">
      <dgm:prSet presAssocID="{4CD1B686-0F80-4275-862D-90CB727F8F1D}" presName="rootConnector" presStyleLbl="node3" presStyleIdx="0" presStyleCnt="0"/>
      <dgm:spPr/>
      <dgm:t>
        <a:bodyPr/>
        <a:lstStyle/>
        <a:p>
          <a:endParaRPr lang="fr-FR"/>
        </a:p>
      </dgm:t>
    </dgm:pt>
    <dgm:pt modelId="{44ED6541-0387-4CC1-9148-CDF88A5246C2}" type="pres">
      <dgm:prSet presAssocID="{4CD1B686-0F80-4275-862D-90CB727F8F1D}" presName="hierChild4" presStyleCnt="0"/>
      <dgm:spPr/>
    </dgm:pt>
    <dgm:pt modelId="{8F1B3052-8FB2-404D-AFA3-E53F018B1D2C}" type="pres">
      <dgm:prSet presAssocID="{4CD1B686-0F80-4275-862D-90CB727F8F1D}" presName="hierChild5" presStyleCnt="0"/>
      <dgm:spPr/>
    </dgm:pt>
    <dgm:pt modelId="{402B1202-1FC3-45D7-87BC-DEC52BB2CF2E}" type="pres">
      <dgm:prSet presAssocID="{8661279C-FB8B-486B-A636-FE639ECEAF1C}" presName="hierChild5" presStyleCnt="0"/>
      <dgm:spPr/>
    </dgm:pt>
    <dgm:pt modelId="{B9BE8764-0B32-4EEF-945F-5FA5FD7D52AC}" type="pres">
      <dgm:prSet presAssocID="{94015FE2-ACDC-4DC7-A41C-F584B0353C09}" presName="Name37" presStyleLbl="parChTrans1D2" presStyleIdx="1" presStyleCnt="6"/>
      <dgm:spPr/>
      <dgm:t>
        <a:bodyPr/>
        <a:lstStyle/>
        <a:p>
          <a:endParaRPr lang="fr-FR"/>
        </a:p>
      </dgm:t>
    </dgm:pt>
    <dgm:pt modelId="{86E39529-046A-4C30-BBC3-B16B12FC633C}" type="pres">
      <dgm:prSet presAssocID="{17F26635-5354-4F92-8590-C121D3AB4EB1}" presName="hierRoot2" presStyleCnt="0">
        <dgm:presLayoutVars>
          <dgm:hierBranch val="init"/>
        </dgm:presLayoutVars>
      </dgm:prSet>
      <dgm:spPr/>
    </dgm:pt>
    <dgm:pt modelId="{E855326D-FACE-4558-9ABA-1C8C43CC7F41}" type="pres">
      <dgm:prSet presAssocID="{17F26635-5354-4F92-8590-C121D3AB4EB1}" presName="rootComposite" presStyleCnt="0"/>
      <dgm:spPr/>
    </dgm:pt>
    <dgm:pt modelId="{CCB42245-B267-4FEE-963E-4475C22B71A3}" type="pres">
      <dgm:prSet presAssocID="{17F26635-5354-4F92-8590-C121D3AB4EB1}" presName="rootText" presStyleLbl="node1" presStyleIdx="4" presStyleCnt="9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398B10C1-3100-433C-9820-AC100EEEF900}" type="pres">
      <dgm:prSet presAssocID="{17F26635-5354-4F92-8590-C121D3AB4EB1}" presName="titleText2" presStyleLbl="fgAcc1" presStyleIdx="4" presStyleCnt="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BC3047F-8140-4441-91C8-8D6D3238BBA1}" type="pres">
      <dgm:prSet presAssocID="{17F26635-5354-4F92-8590-C121D3AB4EB1}" presName="rootConnector" presStyleLbl="node2" presStyleIdx="0" presStyleCnt="0"/>
      <dgm:spPr/>
      <dgm:t>
        <a:bodyPr/>
        <a:lstStyle/>
        <a:p>
          <a:endParaRPr lang="fr-FR"/>
        </a:p>
      </dgm:t>
    </dgm:pt>
    <dgm:pt modelId="{AFC527C9-9997-4EC5-B691-258E4E2D939C}" type="pres">
      <dgm:prSet presAssocID="{17F26635-5354-4F92-8590-C121D3AB4EB1}" presName="hierChild4" presStyleCnt="0"/>
      <dgm:spPr/>
    </dgm:pt>
    <dgm:pt modelId="{A787406C-B9E0-49D7-9D8A-ABA458F1842A}" type="pres">
      <dgm:prSet presAssocID="{17F26635-5354-4F92-8590-C121D3AB4EB1}" presName="hierChild5" presStyleCnt="0"/>
      <dgm:spPr/>
    </dgm:pt>
    <dgm:pt modelId="{03792966-5584-4BCB-9779-7888CBB7DECC}" type="pres">
      <dgm:prSet presAssocID="{16A5B320-FB0A-4DAB-89DB-1A5FD84797CA}" presName="Name37" presStyleLbl="parChTrans1D2" presStyleIdx="2" presStyleCnt="6"/>
      <dgm:spPr/>
      <dgm:t>
        <a:bodyPr/>
        <a:lstStyle/>
        <a:p>
          <a:endParaRPr lang="fr-FR"/>
        </a:p>
      </dgm:t>
    </dgm:pt>
    <dgm:pt modelId="{D61BC90A-9E4F-4F8F-8E12-876F8C404E62}" type="pres">
      <dgm:prSet presAssocID="{E54B0B1F-20ED-4267-8FEA-87CE2158B851}" presName="hierRoot2" presStyleCnt="0">
        <dgm:presLayoutVars>
          <dgm:hierBranch val="init"/>
        </dgm:presLayoutVars>
      </dgm:prSet>
      <dgm:spPr/>
    </dgm:pt>
    <dgm:pt modelId="{6BD03263-891A-479D-A424-EDD26A83D43D}" type="pres">
      <dgm:prSet presAssocID="{E54B0B1F-20ED-4267-8FEA-87CE2158B851}" presName="rootComposite" presStyleCnt="0"/>
      <dgm:spPr/>
    </dgm:pt>
    <dgm:pt modelId="{89D6B172-C85B-4828-A864-0D46A8601A19}" type="pres">
      <dgm:prSet presAssocID="{E54B0B1F-20ED-4267-8FEA-87CE2158B851}" presName="rootText" presStyleLbl="node1" presStyleIdx="5" presStyleCnt="9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E017337D-BFA8-49F9-9BAF-1FF9BDEF1435}" type="pres">
      <dgm:prSet presAssocID="{E54B0B1F-20ED-4267-8FEA-87CE2158B851}" presName="titleText2" presStyleLbl="fgAcc1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0CA5167-6211-4374-943A-8D5F2CB85FAE}" type="pres">
      <dgm:prSet presAssocID="{E54B0B1F-20ED-4267-8FEA-87CE2158B851}" presName="rootConnector" presStyleLbl="node2" presStyleIdx="0" presStyleCnt="0"/>
      <dgm:spPr/>
      <dgm:t>
        <a:bodyPr/>
        <a:lstStyle/>
        <a:p>
          <a:endParaRPr lang="fr-FR"/>
        </a:p>
      </dgm:t>
    </dgm:pt>
    <dgm:pt modelId="{BB151378-45EB-40E3-9073-3CA33011EB01}" type="pres">
      <dgm:prSet presAssocID="{E54B0B1F-20ED-4267-8FEA-87CE2158B851}" presName="hierChild4" presStyleCnt="0"/>
      <dgm:spPr/>
    </dgm:pt>
    <dgm:pt modelId="{A6385D05-DF47-4BDD-9532-F7E99D18DFC0}" type="pres">
      <dgm:prSet presAssocID="{E54B0B1F-20ED-4267-8FEA-87CE2158B851}" presName="hierChild5" presStyleCnt="0"/>
      <dgm:spPr/>
    </dgm:pt>
    <dgm:pt modelId="{4C7C0C50-ED76-4CF8-AD71-FB807B2CF673}" type="pres">
      <dgm:prSet presAssocID="{5FF1A527-9B78-4E78-837D-52C83ACBDC9B}" presName="Name37" presStyleLbl="parChTrans1D2" presStyleIdx="3" presStyleCnt="6"/>
      <dgm:spPr/>
      <dgm:t>
        <a:bodyPr/>
        <a:lstStyle/>
        <a:p>
          <a:endParaRPr lang="fr-FR"/>
        </a:p>
      </dgm:t>
    </dgm:pt>
    <dgm:pt modelId="{7F7CFB7D-8307-43C7-9379-9D4E714CA71F}" type="pres">
      <dgm:prSet presAssocID="{5A2B3AFE-5089-48E4-849C-7381C2792FA7}" presName="hierRoot2" presStyleCnt="0">
        <dgm:presLayoutVars>
          <dgm:hierBranch val="init"/>
        </dgm:presLayoutVars>
      </dgm:prSet>
      <dgm:spPr/>
    </dgm:pt>
    <dgm:pt modelId="{606EFCF1-B991-4C5B-8A2F-23245F0DF612}" type="pres">
      <dgm:prSet presAssocID="{5A2B3AFE-5089-48E4-849C-7381C2792FA7}" presName="rootComposite" presStyleCnt="0"/>
      <dgm:spPr/>
    </dgm:pt>
    <dgm:pt modelId="{1E1C0AE5-67F6-4B0C-B829-323D6C853440}" type="pres">
      <dgm:prSet presAssocID="{5A2B3AFE-5089-48E4-849C-7381C2792FA7}" presName="rootText" presStyleLbl="node1" presStyleIdx="6" presStyleCnt="9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9BAA3D31-B86A-44D6-BA81-BB05D010FB1C}" type="pres">
      <dgm:prSet presAssocID="{5A2B3AFE-5089-48E4-849C-7381C2792FA7}" presName="titleText2" presStyleLbl="fgAcc1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17BEC54-2F03-4F1C-9FCE-E3E891057F55}" type="pres">
      <dgm:prSet presAssocID="{5A2B3AFE-5089-48E4-849C-7381C2792FA7}" presName="rootConnector" presStyleLbl="node2" presStyleIdx="0" presStyleCnt="0"/>
      <dgm:spPr/>
      <dgm:t>
        <a:bodyPr/>
        <a:lstStyle/>
        <a:p>
          <a:endParaRPr lang="fr-FR"/>
        </a:p>
      </dgm:t>
    </dgm:pt>
    <dgm:pt modelId="{5B9989F8-58BB-4E5B-9B8F-0A67B459C60E}" type="pres">
      <dgm:prSet presAssocID="{5A2B3AFE-5089-48E4-849C-7381C2792FA7}" presName="hierChild4" presStyleCnt="0"/>
      <dgm:spPr/>
    </dgm:pt>
    <dgm:pt modelId="{BCAECC98-10B2-40D1-B462-1865A96E46FE}" type="pres">
      <dgm:prSet presAssocID="{5A2B3AFE-5089-48E4-849C-7381C2792FA7}" presName="hierChild5" presStyleCnt="0"/>
      <dgm:spPr/>
    </dgm:pt>
    <dgm:pt modelId="{7A37CCD0-D7CD-4DF8-A845-A49D0057E03F}" type="pres">
      <dgm:prSet presAssocID="{76711D0D-D148-40EC-B1EC-A3390B773B42}" presName="Name37" presStyleLbl="parChTrans1D2" presStyleIdx="4" presStyleCnt="6"/>
      <dgm:spPr/>
      <dgm:t>
        <a:bodyPr/>
        <a:lstStyle/>
        <a:p>
          <a:endParaRPr lang="fr-FR"/>
        </a:p>
      </dgm:t>
    </dgm:pt>
    <dgm:pt modelId="{808BCE78-3C6B-4833-8285-66169A4DC2F1}" type="pres">
      <dgm:prSet presAssocID="{E5B5013C-619E-48D5-8C6E-C6FEAC6069BD}" presName="hierRoot2" presStyleCnt="0">
        <dgm:presLayoutVars>
          <dgm:hierBranch val="init"/>
        </dgm:presLayoutVars>
      </dgm:prSet>
      <dgm:spPr/>
    </dgm:pt>
    <dgm:pt modelId="{F955DA6F-1DB9-4DF9-911C-5C726BBCAD80}" type="pres">
      <dgm:prSet presAssocID="{E5B5013C-619E-48D5-8C6E-C6FEAC6069BD}" presName="rootComposite" presStyleCnt="0"/>
      <dgm:spPr/>
    </dgm:pt>
    <dgm:pt modelId="{D461F016-82BF-4275-895D-4D3DE804FF64}" type="pres">
      <dgm:prSet presAssocID="{E5B5013C-619E-48D5-8C6E-C6FEAC6069BD}" presName="rootText" presStyleLbl="node1" presStyleIdx="7" presStyleCnt="9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51ACE8B-8CC9-4F22-9B8B-501E61C5BCBB}" type="pres">
      <dgm:prSet presAssocID="{E5B5013C-619E-48D5-8C6E-C6FEAC6069BD}" presName="titleText2" presStyleLbl="fgAcc1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186B4DC9-9B29-4C82-843C-C7AF26D90B51}" type="pres">
      <dgm:prSet presAssocID="{E5B5013C-619E-48D5-8C6E-C6FEAC6069BD}" presName="rootConnector" presStyleLbl="node2" presStyleIdx="0" presStyleCnt="0"/>
      <dgm:spPr/>
      <dgm:t>
        <a:bodyPr/>
        <a:lstStyle/>
        <a:p>
          <a:endParaRPr lang="fr-FR"/>
        </a:p>
      </dgm:t>
    </dgm:pt>
    <dgm:pt modelId="{833CE530-7A8B-4BAB-AF37-E91DEE96EB50}" type="pres">
      <dgm:prSet presAssocID="{E5B5013C-619E-48D5-8C6E-C6FEAC6069BD}" presName="hierChild4" presStyleCnt="0"/>
      <dgm:spPr/>
    </dgm:pt>
    <dgm:pt modelId="{473C3CAB-672B-4846-A1F5-1135AFDC2537}" type="pres">
      <dgm:prSet presAssocID="{E5B5013C-619E-48D5-8C6E-C6FEAC6069BD}" presName="hierChild5" presStyleCnt="0"/>
      <dgm:spPr/>
    </dgm:pt>
    <dgm:pt modelId="{2DF41713-2D83-439D-BA41-B4DE0D1A7AF1}" type="pres">
      <dgm:prSet presAssocID="{86E69040-C64C-45C8-B128-1BC52651D654}" presName="Name37" presStyleLbl="parChTrans1D2" presStyleIdx="5" presStyleCnt="6"/>
      <dgm:spPr/>
      <dgm:t>
        <a:bodyPr/>
        <a:lstStyle/>
        <a:p>
          <a:endParaRPr lang="fr-FR"/>
        </a:p>
      </dgm:t>
    </dgm:pt>
    <dgm:pt modelId="{201AEC7D-3D79-4798-BA73-5F85CEC72942}" type="pres">
      <dgm:prSet presAssocID="{FE7F6590-9AAB-4D14-928A-FDA9C5A2E9B9}" presName="hierRoot2" presStyleCnt="0">
        <dgm:presLayoutVars>
          <dgm:hierBranch val="init"/>
        </dgm:presLayoutVars>
      </dgm:prSet>
      <dgm:spPr/>
    </dgm:pt>
    <dgm:pt modelId="{082D7ADE-2D60-4057-AA9C-C2AE328B7A45}" type="pres">
      <dgm:prSet presAssocID="{FE7F6590-9AAB-4D14-928A-FDA9C5A2E9B9}" presName="rootComposite" presStyleCnt="0"/>
      <dgm:spPr/>
    </dgm:pt>
    <dgm:pt modelId="{505FC0A4-A7B5-4335-A408-C56AAAE1949A}" type="pres">
      <dgm:prSet presAssocID="{FE7F6590-9AAB-4D14-928A-FDA9C5A2E9B9}" presName="rootText" presStyleLbl="node1" presStyleIdx="8" presStyleCnt="9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6E6B16E8-A935-451B-A451-78467E074917}" type="pres">
      <dgm:prSet presAssocID="{FE7F6590-9AAB-4D14-928A-FDA9C5A2E9B9}" presName="titleText2" presStyleLbl="fgAcc1" presStyleIdx="8" presStyleCnt="9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AEE03B2-21BF-4567-AE57-9DF8DF50AD4B}" type="pres">
      <dgm:prSet presAssocID="{FE7F6590-9AAB-4D14-928A-FDA9C5A2E9B9}" presName="rootConnector" presStyleLbl="node2" presStyleIdx="0" presStyleCnt="0"/>
      <dgm:spPr/>
      <dgm:t>
        <a:bodyPr/>
        <a:lstStyle/>
        <a:p>
          <a:endParaRPr lang="fr-FR"/>
        </a:p>
      </dgm:t>
    </dgm:pt>
    <dgm:pt modelId="{431E868E-D7C9-4D9D-AF39-D2C1CA78D210}" type="pres">
      <dgm:prSet presAssocID="{FE7F6590-9AAB-4D14-928A-FDA9C5A2E9B9}" presName="hierChild4" presStyleCnt="0"/>
      <dgm:spPr/>
    </dgm:pt>
    <dgm:pt modelId="{B7B68447-0DFA-4BF0-9E45-BDEE7A57C5E2}" type="pres">
      <dgm:prSet presAssocID="{FE7F6590-9AAB-4D14-928A-FDA9C5A2E9B9}" presName="hierChild5" presStyleCnt="0"/>
      <dgm:spPr/>
    </dgm:pt>
    <dgm:pt modelId="{EF7D4356-775D-4C62-BAFC-BE74F64C69AB}" type="pres">
      <dgm:prSet presAssocID="{933DF2E1-F839-4A30-BEC2-A3A42E206103}" presName="hierChild3" presStyleCnt="0"/>
      <dgm:spPr/>
    </dgm:pt>
  </dgm:ptLst>
  <dgm:cxnLst>
    <dgm:cxn modelId="{FEADBD06-8767-44DA-96E5-86F91F0982A6}" srcId="{933DF2E1-F839-4A30-BEC2-A3A42E206103}" destId="{E54B0B1F-20ED-4267-8FEA-87CE2158B851}" srcOrd="2" destOrd="0" parTransId="{16A5B320-FB0A-4DAB-89DB-1A5FD84797CA}" sibTransId="{025CC129-B512-4E6F-A8A2-737A7AF309A1}"/>
    <dgm:cxn modelId="{F1222D11-158B-451A-A30B-E49EDAFEA680}" type="presOf" srcId="{8DF49DBA-22C0-4451-BDF7-B897D863E69C}" destId="{9BAA3D31-B86A-44D6-BA81-BB05D010FB1C}" srcOrd="0" destOrd="0" presId="urn:microsoft.com/office/officeart/2008/layout/NameandTitleOrganizationalChart"/>
    <dgm:cxn modelId="{DF88897D-55FF-404B-A8EB-1E58430F8E8F}" srcId="{933DF2E1-F839-4A30-BEC2-A3A42E206103}" destId="{8661279C-FB8B-486B-A636-FE639ECEAF1C}" srcOrd="0" destOrd="0" parTransId="{501ED7AF-0FA4-46E5-B3F0-63489B70E212}" sibTransId="{21A102C1-D108-4D54-86C4-7CCEA5FE683B}"/>
    <dgm:cxn modelId="{FD72485E-36BC-4F75-9A18-65BB39C0DF65}" type="presOf" srcId="{76711D0D-D148-40EC-B1EC-A3390B773B42}" destId="{7A37CCD0-D7CD-4DF8-A845-A49D0057E03F}" srcOrd="0" destOrd="0" presId="urn:microsoft.com/office/officeart/2008/layout/NameandTitleOrganizationalChart"/>
    <dgm:cxn modelId="{99533F3A-401D-49AD-AD11-C732C3575948}" type="presOf" srcId="{FB5AD6C0-842D-4DDF-9CDC-B9DD342223C5}" destId="{398B10C1-3100-433C-9820-AC100EEEF900}" srcOrd="0" destOrd="0" presId="urn:microsoft.com/office/officeart/2008/layout/NameandTitleOrganizationalChart"/>
    <dgm:cxn modelId="{23FE3BA0-49B6-4044-818B-B50320426FDE}" srcId="{8661279C-FB8B-486B-A636-FE639ECEAF1C}" destId="{5584A7B7-C2CD-43E8-81A7-26D1FEA882A2}" srcOrd="0" destOrd="0" parTransId="{78382BFC-7C6F-41B2-A291-308C026097C7}" sibTransId="{9E8501F2-F4F3-43B9-ACFA-3D18D02175B8}"/>
    <dgm:cxn modelId="{3C7C2B17-BB31-4F1D-951C-E5FE35FAA610}" type="presOf" srcId="{5FF1A527-9B78-4E78-837D-52C83ACBDC9B}" destId="{4C7C0C50-ED76-4CF8-AD71-FB807B2CF673}" srcOrd="0" destOrd="0" presId="urn:microsoft.com/office/officeart/2008/layout/NameandTitleOrganizationalChart"/>
    <dgm:cxn modelId="{684BA1EB-A66C-4BEE-846C-9624846AD5C6}" type="presOf" srcId="{86126B5E-936C-469A-8050-154E055FE901}" destId="{392214DF-4D3C-49E6-B29C-FB4A4760B9D6}" srcOrd="0" destOrd="0" presId="urn:microsoft.com/office/officeart/2008/layout/NameandTitleOrganizationalChart"/>
    <dgm:cxn modelId="{305BF9A1-3059-4B2A-B062-CF697C2DC6BB}" type="presOf" srcId="{8661279C-FB8B-486B-A636-FE639ECEAF1C}" destId="{AC333E27-04B2-4CC0-9DB0-3CB5D0F78BD2}" srcOrd="1" destOrd="0" presId="urn:microsoft.com/office/officeart/2008/layout/NameandTitleOrganizationalChart"/>
    <dgm:cxn modelId="{F5C8CDC1-15C4-4243-B46C-EF3AAE778624}" type="presOf" srcId="{5584A7B7-C2CD-43E8-81A7-26D1FEA882A2}" destId="{5F7F087D-1508-4389-BD3E-5C25110FC0BE}" srcOrd="1" destOrd="0" presId="urn:microsoft.com/office/officeart/2008/layout/NameandTitleOrganizationalChart"/>
    <dgm:cxn modelId="{7AC21409-0168-480D-B683-0C520C77D2E8}" srcId="{8661279C-FB8B-486B-A636-FE639ECEAF1C}" destId="{3E414A58-3AE5-45E5-8BCC-09D4A5F3BD2E}" srcOrd="1" destOrd="0" parTransId="{FB235CE7-5159-443B-8FC9-20FAD8E9DA60}" sibTransId="{A300C8D4-8D19-4A54-8B5B-383E723E4D62}"/>
    <dgm:cxn modelId="{D3BB1E43-7973-4712-A400-458E2B6F0C08}" type="presOf" srcId="{86E69040-C64C-45C8-B128-1BC52651D654}" destId="{2DF41713-2D83-439D-BA41-B4DE0D1A7AF1}" srcOrd="0" destOrd="0" presId="urn:microsoft.com/office/officeart/2008/layout/NameandTitleOrganizationalChart"/>
    <dgm:cxn modelId="{F385E36A-7E64-4339-A3B8-2A5625FC1A06}" type="presOf" srcId="{16A5B320-FB0A-4DAB-89DB-1A5FD84797CA}" destId="{03792966-5584-4BCB-9779-7888CBB7DECC}" srcOrd="0" destOrd="0" presId="urn:microsoft.com/office/officeart/2008/layout/NameandTitleOrganizationalChart"/>
    <dgm:cxn modelId="{B889D836-F7F1-4212-9FA1-A9866CBA8933}" srcId="{933DF2E1-F839-4A30-BEC2-A3A42E206103}" destId="{17F26635-5354-4F92-8590-C121D3AB4EB1}" srcOrd="1" destOrd="0" parTransId="{94015FE2-ACDC-4DC7-A41C-F584B0353C09}" sibTransId="{FB5AD6C0-842D-4DDF-9CDC-B9DD342223C5}"/>
    <dgm:cxn modelId="{9934810E-63C2-483C-B879-B42EB10E83EC}" type="presOf" srcId="{5A2B3AFE-5089-48E4-849C-7381C2792FA7}" destId="{1E1C0AE5-67F6-4B0C-B829-323D6C853440}" srcOrd="0" destOrd="0" presId="urn:microsoft.com/office/officeart/2008/layout/NameandTitleOrganizationalChart"/>
    <dgm:cxn modelId="{54DFBD0E-BF60-4DDF-AD63-12D11CC3B061}" type="presOf" srcId="{933DF2E1-F839-4A30-BEC2-A3A42E206103}" destId="{FEA5CC92-1609-48F9-AD1E-890F76D14EB1}" srcOrd="0" destOrd="0" presId="urn:microsoft.com/office/officeart/2008/layout/NameandTitleOrganizationalChart"/>
    <dgm:cxn modelId="{17F6F568-E623-47E5-A4BC-59FBA7D597AB}" srcId="{933DF2E1-F839-4A30-BEC2-A3A42E206103}" destId="{E5B5013C-619E-48D5-8C6E-C6FEAC6069BD}" srcOrd="4" destOrd="0" parTransId="{76711D0D-D148-40EC-B1EC-A3390B773B42}" sibTransId="{4316F970-6DDC-475F-827E-979771F69114}"/>
    <dgm:cxn modelId="{DCC16264-2111-4F8C-8307-BCEBDAAC848D}" type="presOf" srcId="{933DF2E1-F839-4A30-BEC2-A3A42E206103}" destId="{8F74EB88-3856-4E2B-A534-E0AE6DA2A5CE}" srcOrd="1" destOrd="0" presId="urn:microsoft.com/office/officeart/2008/layout/NameandTitleOrganizationalChart"/>
    <dgm:cxn modelId="{D315B1EB-8461-4BEB-847F-04680A2AC9BA}" type="presOf" srcId="{94015FE2-ACDC-4DC7-A41C-F584B0353C09}" destId="{B9BE8764-0B32-4EEF-945F-5FA5FD7D52AC}" srcOrd="0" destOrd="0" presId="urn:microsoft.com/office/officeart/2008/layout/NameandTitleOrganizationalChart"/>
    <dgm:cxn modelId="{74AAFF48-7614-4627-A1FB-09F3FBB47F35}" type="presOf" srcId="{FE7F6590-9AAB-4D14-928A-FDA9C5A2E9B9}" destId="{505FC0A4-A7B5-4335-A408-C56AAAE1949A}" srcOrd="0" destOrd="0" presId="urn:microsoft.com/office/officeart/2008/layout/NameandTitleOrganizationalChart"/>
    <dgm:cxn modelId="{00DEDA7F-C35A-4BF7-9326-3B8829EF7E02}" type="presOf" srcId="{78382BFC-7C6F-41B2-A291-308C026097C7}" destId="{F3D28653-BE71-454F-9D7F-9CD87FC0F8AD}" srcOrd="0" destOrd="0" presId="urn:microsoft.com/office/officeart/2008/layout/NameandTitleOrganizationalChart"/>
    <dgm:cxn modelId="{F54D5844-EEFD-4457-AE1A-01ACF039E27C}" type="presOf" srcId="{E54B0B1F-20ED-4267-8FEA-87CE2158B851}" destId="{E0CA5167-6211-4374-943A-8D5F2CB85FAE}" srcOrd="1" destOrd="0" presId="urn:microsoft.com/office/officeart/2008/layout/NameandTitleOrganizationalChart"/>
    <dgm:cxn modelId="{627759F7-D93B-4AF3-A129-625367FE5DC9}" type="presOf" srcId="{5584A7B7-C2CD-43E8-81A7-26D1FEA882A2}" destId="{08ADCDA3-51EA-464B-97C7-10A32E40DE6F}" srcOrd="0" destOrd="0" presId="urn:microsoft.com/office/officeart/2008/layout/NameandTitleOrganizationalChart"/>
    <dgm:cxn modelId="{7748C20A-0294-4BD9-A742-935353B6E333}" type="presOf" srcId="{E5B5013C-619E-48D5-8C6E-C6FEAC6069BD}" destId="{186B4DC9-9B29-4C82-843C-C7AF26D90B51}" srcOrd="1" destOrd="0" presId="urn:microsoft.com/office/officeart/2008/layout/NameandTitleOrganizationalChart"/>
    <dgm:cxn modelId="{F98163F2-D514-4E75-BE82-4CB170E8A834}" type="presOf" srcId="{17F26635-5354-4F92-8590-C121D3AB4EB1}" destId="{EBC3047F-8140-4441-91C8-8D6D3238BBA1}" srcOrd="1" destOrd="0" presId="urn:microsoft.com/office/officeart/2008/layout/NameandTitleOrganizationalChart"/>
    <dgm:cxn modelId="{668440CD-EE99-42D5-ADD7-F68D8E46C127}" type="presOf" srcId="{3E414A58-3AE5-45E5-8BCC-09D4A5F3BD2E}" destId="{76E05570-DCC4-43CE-AB2B-88A2065EA51E}" srcOrd="0" destOrd="0" presId="urn:microsoft.com/office/officeart/2008/layout/NameandTitleOrganizationalChart"/>
    <dgm:cxn modelId="{178608B1-A55D-410B-B89D-FD8C92B15A51}" type="presOf" srcId="{501ED7AF-0FA4-46E5-B3F0-63489B70E212}" destId="{FFB4EB6D-F0E1-4D32-9F36-9CA8F46C560B}" srcOrd="0" destOrd="0" presId="urn:microsoft.com/office/officeart/2008/layout/NameandTitleOrganizationalChart"/>
    <dgm:cxn modelId="{9CE6AC92-BA13-4871-8F6A-5AAE25695F3D}" srcId="{933DF2E1-F839-4A30-BEC2-A3A42E206103}" destId="{FE7F6590-9AAB-4D14-928A-FDA9C5A2E9B9}" srcOrd="5" destOrd="0" parTransId="{86E69040-C64C-45C8-B128-1BC52651D654}" sibTransId="{F628149C-3C6F-4D6E-9F58-BE1883A487EB}"/>
    <dgm:cxn modelId="{733ED311-AAD7-4DCD-923F-1F2998B8834C}" type="presOf" srcId="{4CD1B686-0F80-4275-862D-90CB727F8F1D}" destId="{A1409502-4132-41A7-BBEE-0D3BA8B43FF1}" srcOrd="0" destOrd="0" presId="urn:microsoft.com/office/officeart/2008/layout/NameandTitleOrganizationalChart"/>
    <dgm:cxn modelId="{6F2978BB-5A4D-4D78-95E4-5B4511F33EF9}" type="presOf" srcId="{A300C8D4-8D19-4A54-8B5B-383E723E4D62}" destId="{EA50BAB9-0BF4-470E-B657-968E8EB67F4F}" srcOrd="0" destOrd="0" presId="urn:microsoft.com/office/officeart/2008/layout/NameandTitleOrganizationalChart"/>
    <dgm:cxn modelId="{40DF8B00-0127-471D-BA3A-86804AA7A47C}" type="presOf" srcId="{FE7F6590-9AAB-4D14-928A-FDA9C5A2E9B9}" destId="{AAEE03B2-21BF-4567-AE57-9DF8DF50AD4B}" srcOrd="1" destOrd="0" presId="urn:microsoft.com/office/officeart/2008/layout/NameandTitleOrganizationalChart"/>
    <dgm:cxn modelId="{F8E027F6-7D43-485F-80D4-DC280A500A30}" type="presOf" srcId="{F628149C-3C6F-4D6E-9F58-BE1883A487EB}" destId="{6E6B16E8-A935-451B-A451-78467E074917}" srcOrd="0" destOrd="0" presId="urn:microsoft.com/office/officeart/2008/layout/NameandTitleOrganizationalChart"/>
    <dgm:cxn modelId="{71761821-C6ED-42BF-BC0C-43BDBC1DECDF}" type="presOf" srcId="{17F26635-5354-4F92-8590-C121D3AB4EB1}" destId="{CCB42245-B267-4FEE-963E-4475C22B71A3}" srcOrd="0" destOrd="0" presId="urn:microsoft.com/office/officeart/2008/layout/NameandTitleOrganizationalChart"/>
    <dgm:cxn modelId="{E92EE150-1A36-4165-AEA0-602A3521ABBA}" type="presOf" srcId="{3E414A58-3AE5-45E5-8BCC-09D4A5F3BD2E}" destId="{CADE2E3E-8225-40D0-84E5-1092FBF06A9A}" srcOrd="1" destOrd="0" presId="urn:microsoft.com/office/officeart/2008/layout/NameandTitleOrganizationalChart"/>
    <dgm:cxn modelId="{CDF99D11-1B84-4A6C-9841-9B6094446E43}" type="presOf" srcId="{FB235CE7-5159-443B-8FC9-20FAD8E9DA60}" destId="{973DB531-1DAE-477C-BA26-B71EA7959E27}" srcOrd="0" destOrd="0" presId="urn:microsoft.com/office/officeart/2008/layout/NameandTitleOrganizationalChart"/>
    <dgm:cxn modelId="{2019D315-FB54-4990-B3C9-045862120DFD}" type="presOf" srcId="{9E8501F2-F4F3-43B9-ACFA-3D18D02175B8}" destId="{602AC3BA-FB92-443E-85BC-F202593C2F3D}" srcOrd="0" destOrd="0" presId="urn:microsoft.com/office/officeart/2008/layout/NameandTitleOrganizationalChart"/>
    <dgm:cxn modelId="{15F77748-1C7B-4DA3-9EE1-E1986A573946}" type="presOf" srcId="{5A2B3AFE-5089-48E4-849C-7381C2792FA7}" destId="{A17BEC54-2F03-4F1C-9FCE-E3E891057F55}" srcOrd="1" destOrd="0" presId="urn:microsoft.com/office/officeart/2008/layout/NameandTitleOrganizationalChart"/>
    <dgm:cxn modelId="{551DE1FA-1EDB-4F87-9202-BE1691A39987}" srcId="{933DF2E1-F839-4A30-BEC2-A3A42E206103}" destId="{5A2B3AFE-5089-48E4-849C-7381C2792FA7}" srcOrd="3" destOrd="0" parTransId="{5FF1A527-9B78-4E78-837D-52C83ACBDC9B}" sibTransId="{8DF49DBA-22C0-4451-BDF7-B897D863E69C}"/>
    <dgm:cxn modelId="{36506F45-2ED4-4AA3-80A9-E9B0FD4A0DE9}" type="presOf" srcId="{E5B5013C-619E-48D5-8C6E-C6FEAC6069BD}" destId="{D461F016-82BF-4275-895D-4D3DE804FF64}" srcOrd="0" destOrd="0" presId="urn:microsoft.com/office/officeart/2008/layout/NameandTitleOrganizationalChart"/>
    <dgm:cxn modelId="{4616D0E7-363E-4D60-9482-8580B7FBF3D2}" type="presOf" srcId="{28704BD2-47EF-47D5-9EA9-AC64DA69A747}" destId="{2346EA3D-EC8B-46B6-816C-3677C605D345}" srcOrd="0" destOrd="0" presId="urn:microsoft.com/office/officeart/2008/layout/NameandTitleOrganizationalChart"/>
    <dgm:cxn modelId="{3953269D-6571-4534-915E-E55C71483E1C}" type="presOf" srcId="{398FFDFB-72F8-42D6-A0B0-9E5DC02E03CD}" destId="{E958F8B8-2511-47CB-8B5F-10B1C74EC736}" srcOrd="0" destOrd="0" presId="urn:microsoft.com/office/officeart/2008/layout/NameandTitleOrganizationalChart"/>
    <dgm:cxn modelId="{11550399-1F31-42ED-8C84-9CAC10B7825F}" type="presOf" srcId="{025CC129-B512-4E6F-A8A2-737A7AF309A1}" destId="{E017337D-BFA8-49F9-9BAF-1FF9BDEF1435}" srcOrd="0" destOrd="0" presId="urn:microsoft.com/office/officeart/2008/layout/NameandTitleOrganizationalChart"/>
    <dgm:cxn modelId="{3731C3B2-9935-416D-B614-893F53A35E4C}" type="presOf" srcId="{8661279C-FB8B-486B-A636-FE639ECEAF1C}" destId="{C15AC762-AB06-4289-BEFA-4CDBD6AF3E7B}" srcOrd="0" destOrd="0" presId="urn:microsoft.com/office/officeart/2008/layout/NameandTitleOrganizationalChart"/>
    <dgm:cxn modelId="{66454194-8496-4ABB-AD28-F4BB88F920F6}" type="presOf" srcId="{C36C2389-8354-4CCC-BFC5-EF9C85B1A807}" destId="{7283FE21-D0E8-4C0E-B0AF-94C7C122F222}" srcOrd="0" destOrd="0" presId="urn:microsoft.com/office/officeart/2008/layout/NameandTitleOrganizationalChart"/>
    <dgm:cxn modelId="{42F99B0E-D276-468F-A42A-B9506316EFA6}" srcId="{8661279C-FB8B-486B-A636-FE639ECEAF1C}" destId="{4CD1B686-0F80-4275-862D-90CB727F8F1D}" srcOrd="2" destOrd="0" parTransId="{28704BD2-47EF-47D5-9EA9-AC64DA69A747}" sibTransId="{C36C2389-8354-4CCC-BFC5-EF9C85B1A807}"/>
    <dgm:cxn modelId="{727C90FA-D566-43F0-9171-ABC9D071D40C}" srcId="{86126B5E-936C-469A-8050-154E055FE901}" destId="{933DF2E1-F839-4A30-BEC2-A3A42E206103}" srcOrd="0" destOrd="0" parTransId="{EEE6C477-FB00-4979-A0AB-739BB92AD49B}" sibTransId="{398FFDFB-72F8-42D6-A0B0-9E5DC02E03CD}"/>
    <dgm:cxn modelId="{7A85E369-EE93-4BF8-B9A9-06AFE36AE0F1}" type="presOf" srcId="{4CD1B686-0F80-4275-862D-90CB727F8F1D}" destId="{5DDD175C-A5B2-4CA8-9075-C1DC2DE1043F}" srcOrd="1" destOrd="0" presId="urn:microsoft.com/office/officeart/2008/layout/NameandTitleOrganizationalChart"/>
    <dgm:cxn modelId="{9C492531-CCC1-48DC-A0E8-88631FC5A765}" type="presOf" srcId="{21A102C1-D108-4D54-86C4-7CCEA5FE683B}" destId="{7576CBAF-1155-4867-98E4-EE05D72540F4}" srcOrd="0" destOrd="0" presId="urn:microsoft.com/office/officeart/2008/layout/NameandTitleOrganizationalChart"/>
    <dgm:cxn modelId="{A4A83E54-5466-432B-B79D-A2F0536646C6}" type="presOf" srcId="{4316F970-6DDC-475F-827E-979771F69114}" destId="{A51ACE8B-8CC9-4F22-9B8B-501E61C5BCBB}" srcOrd="0" destOrd="0" presId="urn:microsoft.com/office/officeart/2008/layout/NameandTitleOrganizationalChart"/>
    <dgm:cxn modelId="{7839A268-F177-414D-B753-6239815F4FB8}" type="presOf" srcId="{E54B0B1F-20ED-4267-8FEA-87CE2158B851}" destId="{89D6B172-C85B-4828-A864-0D46A8601A19}" srcOrd="0" destOrd="0" presId="urn:microsoft.com/office/officeart/2008/layout/NameandTitleOrganizationalChart"/>
    <dgm:cxn modelId="{41A5AC1B-798B-4EE6-8150-0940661B160E}" type="presParOf" srcId="{392214DF-4D3C-49E6-B29C-FB4A4760B9D6}" destId="{0325EF1C-B53A-40D6-A1B4-A91D1341ED3B}" srcOrd="0" destOrd="0" presId="urn:microsoft.com/office/officeart/2008/layout/NameandTitleOrganizationalChart"/>
    <dgm:cxn modelId="{E9AB4E16-FA72-4CCA-816B-955C048BA405}" type="presParOf" srcId="{0325EF1C-B53A-40D6-A1B4-A91D1341ED3B}" destId="{1595C0B3-077E-4BDC-AC26-7F8430DAC76B}" srcOrd="0" destOrd="0" presId="urn:microsoft.com/office/officeart/2008/layout/NameandTitleOrganizationalChart"/>
    <dgm:cxn modelId="{0DEC3AB2-B443-445B-B480-4B2FFF608A0F}" type="presParOf" srcId="{1595C0B3-077E-4BDC-AC26-7F8430DAC76B}" destId="{FEA5CC92-1609-48F9-AD1E-890F76D14EB1}" srcOrd="0" destOrd="0" presId="urn:microsoft.com/office/officeart/2008/layout/NameandTitleOrganizationalChart"/>
    <dgm:cxn modelId="{15E061BB-841E-4AA7-81E6-4C31E64EE9A7}" type="presParOf" srcId="{1595C0B3-077E-4BDC-AC26-7F8430DAC76B}" destId="{E958F8B8-2511-47CB-8B5F-10B1C74EC736}" srcOrd="1" destOrd="0" presId="urn:microsoft.com/office/officeart/2008/layout/NameandTitleOrganizationalChart"/>
    <dgm:cxn modelId="{DAC8F42E-AC39-4C3A-85B7-619E6E7F207B}" type="presParOf" srcId="{1595C0B3-077E-4BDC-AC26-7F8430DAC76B}" destId="{8F74EB88-3856-4E2B-A534-E0AE6DA2A5CE}" srcOrd="2" destOrd="0" presId="urn:microsoft.com/office/officeart/2008/layout/NameandTitleOrganizationalChart"/>
    <dgm:cxn modelId="{9D2704A8-AA8E-4FFB-BF1F-2764B6417C24}" type="presParOf" srcId="{0325EF1C-B53A-40D6-A1B4-A91D1341ED3B}" destId="{0C1515BB-728A-4E3F-B133-E2F4C976D403}" srcOrd="1" destOrd="0" presId="urn:microsoft.com/office/officeart/2008/layout/NameandTitleOrganizationalChart"/>
    <dgm:cxn modelId="{6E7F5226-D71E-4EDF-951D-B2038BC28A64}" type="presParOf" srcId="{0C1515BB-728A-4E3F-B133-E2F4C976D403}" destId="{FFB4EB6D-F0E1-4D32-9F36-9CA8F46C560B}" srcOrd="0" destOrd="0" presId="urn:microsoft.com/office/officeart/2008/layout/NameandTitleOrganizationalChart"/>
    <dgm:cxn modelId="{0629E236-2FD3-43AC-99B9-2270E4B8E4A9}" type="presParOf" srcId="{0C1515BB-728A-4E3F-B133-E2F4C976D403}" destId="{F8E391D8-B200-4D0C-A756-E8D4EDB96DEE}" srcOrd="1" destOrd="0" presId="urn:microsoft.com/office/officeart/2008/layout/NameandTitleOrganizationalChart"/>
    <dgm:cxn modelId="{19498A3C-4A66-4C94-9BEE-A59A7F38E74C}" type="presParOf" srcId="{F8E391D8-B200-4D0C-A756-E8D4EDB96DEE}" destId="{86AFBA65-442E-4C2A-83EA-167D84AC455B}" srcOrd="0" destOrd="0" presId="urn:microsoft.com/office/officeart/2008/layout/NameandTitleOrganizationalChart"/>
    <dgm:cxn modelId="{9A4584AD-6BE3-435F-A1C8-DEF8811F1702}" type="presParOf" srcId="{86AFBA65-442E-4C2A-83EA-167D84AC455B}" destId="{C15AC762-AB06-4289-BEFA-4CDBD6AF3E7B}" srcOrd="0" destOrd="0" presId="urn:microsoft.com/office/officeart/2008/layout/NameandTitleOrganizationalChart"/>
    <dgm:cxn modelId="{6C8353AF-CF3A-45A3-ABED-170B2092584B}" type="presParOf" srcId="{86AFBA65-442E-4C2A-83EA-167D84AC455B}" destId="{7576CBAF-1155-4867-98E4-EE05D72540F4}" srcOrd="1" destOrd="0" presId="urn:microsoft.com/office/officeart/2008/layout/NameandTitleOrganizationalChart"/>
    <dgm:cxn modelId="{79FF1C92-5EA2-406C-B86E-8EDDA465DC83}" type="presParOf" srcId="{86AFBA65-442E-4C2A-83EA-167D84AC455B}" destId="{AC333E27-04B2-4CC0-9DB0-3CB5D0F78BD2}" srcOrd="2" destOrd="0" presId="urn:microsoft.com/office/officeart/2008/layout/NameandTitleOrganizationalChart"/>
    <dgm:cxn modelId="{90D057A9-C5E6-4528-8CA9-53F80E1A4FDA}" type="presParOf" srcId="{F8E391D8-B200-4D0C-A756-E8D4EDB96DEE}" destId="{256E7C00-7856-45DA-9571-2AC6D3675AF1}" srcOrd="1" destOrd="0" presId="urn:microsoft.com/office/officeart/2008/layout/NameandTitleOrganizationalChart"/>
    <dgm:cxn modelId="{7CD9ADBA-EDFE-4347-BDDE-6517BF4F3D27}" type="presParOf" srcId="{256E7C00-7856-45DA-9571-2AC6D3675AF1}" destId="{F3D28653-BE71-454F-9D7F-9CD87FC0F8AD}" srcOrd="0" destOrd="0" presId="urn:microsoft.com/office/officeart/2008/layout/NameandTitleOrganizationalChart"/>
    <dgm:cxn modelId="{5D7789D2-FD8A-435C-B1CA-4CFD9FD186A0}" type="presParOf" srcId="{256E7C00-7856-45DA-9571-2AC6D3675AF1}" destId="{19C2E3AD-0D35-4A07-AD2F-ADFE9E8D5ED4}" srcOrd="1" destOrd="0" presId="urn:microsoft.com/office/officeart/2008/layout/NameandTitleOrganizationalChart"/>
    <dgm:cxn modelId="{A0680200-7624-421B-BD90-FC854B2254A0}" type="presParOf" srcId="{19C2E3AD-0D35-4A07-AD2F-ADFE9E8D5ED4}" destId="{ED39A04F-0941-4E9C-A845-7F417D8FA7BB}" srcOrd="0" destOrd="0" presId="urn:microsoft.com/office/officeart/2008/layout/NameandTitleOrganizationalChart"/>
    <dgm:cxn modelId="{AFFDA0DA-B950-419D-B32C-E5EA089A6D61}" type="presParOf" srcId="{ED39A04F-0941-4E9C-A845-7F417D8FA7BB}" destId="{08ADCDA3-51EA-464B-97C7-10A32E40DE6F}" srcOrd="0" destOrd="0" presId="urn:microsoft.com/office/officeart/2008/layout/NameandTitleOrganizationalChart"/>
    <dgm:cxn modelId="{5F75D069-62E7-459C-9884-34529B3F80FE}" type="presParOf" srcId="{ED39A04F-0941-4E9C-A845-7F417D8FA7BB}" destId="{602AC3BA-FB92-443E-85BC-F202593C2F3D}" srcOrd="1" destOrd="0" presId="urn:microsoft.com/office/officeart/2008/layout/NameandTitleOrganizationalChart"/>
    <dgm:cxn modelId="{F2AA1F40-9D81-4BC2-B16E-CCBB1D49787E}" type="presParOf" srcId="{ED39A04F-0941-4E9C-A845-7F417D8FA7BB}" destId="{5F7F087D-1508-4389-BD3E-5C25110FC0BE}" srcOrd="2" destOrd="0" presId="urn:microsoft.com/office/officeart/2008/layout/NameandTitleOrganizationalChart"/>
    <dgm:cxn modelId="{FAE13217-E9E6-4A72-9BDD-91300F381DD6}" type="presParOf" srcId="{19C2E3AD-0D35-4A07-AD2F-ADFE9E8D5ED4}" destId="{05C451DF-E26D-4F93-9768-78DD13F9F293}" srcOrd="1" destOrd="0" presId="urn:microsoft.com/office/officeart/2008/layout/NameandTitleOrganizationalChart"/>
    <dgm:cxn modelId="{A3213AA3-BC53-4986-906D-B4177E6E914E}" type="presParOf" srcId="{19C2E3AD-0D35-4A07-AD2F-ADFE9E8D5ED4}" destId="{7F1FB532-A8DB-49A3-AF8A-70605D6082CE}" srcOrd="2" destOrd="0" presId="urn:microsoft.com/office/officeart/2008/layout/NameandTitleOrganizationalChart"/>
    <dgm:cxn modelId="{568E8340-888E-4891-9F9F-00126EA0044C}" type="presParOf" srcId="{256E7C00-7856-45DA-9571-2AC6D3675AF1}" destId="{973DB531-1DAE-477C-BA26-B71EA7959E27}" srcOrd="2" destOrd="0" presId="urn:microsoft.com/office/officeart/2008/layout/NameandTitleOrganizationalChart"/>
    <dgm:cxn modelId="{C6ACABD5-F46F-4096-A3AD-1C4512562E4F}" type="presParOf" srcId="{256E7C00-7856-45DA-9571-2AC6D3675AF1}" destId="{22E7B436-5749-4B91-975E-51582D8005EF}" srcOrd="3" destOrd="0" presId="urn:microsoft.com/office/officeart/2008/layout/NameandTitleOrganizationalChart"/>
    <dgm:cxn modelId="{FAD79E30-BCEF-4D80-BB42-90FDA2AA4F1E}" type="presParOf" srcId="{22E7B436-5749-4B91-975E-51582D8005EF}" destId="{09317DD1-AC44-4E23-9D79-8218764C41B7}" srcOrd="0" destOrd="0" presId="urn:microsoft.com/office/officeart/2008/layout/NameandTitleOrganizationalChart"/>
    <dgm:cxn modelId="{7E5173E2-57F5-4621-92BF-499FBF1F57E0}" type="presParOf" srcId="{09317DD1-AC44-4E23-9D79-8218764C41B7}" destId="{76E05570-DCC4-43CE-AB2B-88A2065EA51E}" srcOrd="0" destOrd="0" presId="urn:microsoft.com/office/officeart/2008/layout/NameandTitleOrganizationalChart"/>
    <dgm:cxn modelId="{E7C6444D-8B9C-4D62-8552-ABB92312A909}" type="presParOf" srcId="{09317DD1-AC44-4E23-9D79-8218764C41B7}" destId="{EA50BAB9-0BF4-470E-B657-968E8EB67F4F}" srcOrd="1" destOrd="0" presId="urn:microsoft.com/office/officeart/2008/layout/NameandTitleOrganizationalChart"/>
    <dgm:cxn modelId="{9E47A5DB-023B-4888-AAEE-C921BBED10B8}" type="presParOf" srcId="{09317DD1-AC44-4E23-9D79-8218764C41B7}" destId="{CADE2E3E-8225-40D0-84E5-1092FBF06A9A}" srcOrd="2" destOrd="0" presId="urn:microsoft.com/office/officeart/2008/layout/NameandTitleOrganizationalChart"/>
    <dgm:cxn modelId="{A6B3027A-8569-44B4-9482-2A81F46B467F}" type="presParOf" srcId="{22E7B436-5749-4B91-975E-51582D8005EF}" destId="{12C1A6E3-F56F-4D09-8716-C7B757033B9E}" srcOrd="1" destOrd="0" presId="urn:microsoft.com/office/officeart/2008/layout/NameandTitleOrganizationalChart"/>
    <dgm:cxn modelId="{FB9E306E-2DEE-4B40-B3DB-ED49E6BB32B0}" type="presParOf" srcId="{22E7B436-5749-4B91-975E-51582D8005EF}" destId="{D7D922FA-A805-44BD-97FD-3F376869B497}" srcOrd="2" destOrd="0" presId="urn:microsoft.com/office/officeart/2008/layout/NameandTitleOrganizationalChart"/>
    <dgm:cxn modelId="{3E52ACCD-350A-473A-8CA1-88148D240B73}" type="presParOf" srcId="{256E7C00-7856-45DA-9571-2AC6D3675AF1}" destId="{2346EA3D-EC8B-46B6-816C-3677C605D345}" srcOrd="4" destOrd="0" presId="urn:microsoft.com/office/officeart/2008/layout/NameandTitleOrganizationalChart"/>
    <dgm:cxn modelId="{D653F5B7-4959-49CA-88D7-34EF2F92CA6F}" type="presParOf" srcId="{256E7C00-7856-45DA-9571-2AC6D3675AF1}" destId="{21DA9C68-3295-43BC-96F6-154BD37777F9}" srcOrd="5" destOrd="0" presId="urn:microsoft.com/office/officeart/2008/layout/NameandTitleOrganizationalChart"/>
    <dgm:cxn modelId="{0C7FEC5C-B955-4FC3-ABB2-0DA5178E2ECD}" type="presParOf" srcId="{21DA9C68-3295-43BC-96F6-154BD37777F9}" destId="{C8312DEA-F2D4-49D9-8B3C-064D296AC73D}" srcOrd="0" destOrd="0" presId="urn:microsoft.com/office/officeart/2008/layout/NameandTitleOrganizationalChart"/>
    <dgm:cxn modelId="{92AFAC3E-EFFA-44E7-B070-450428A27F52}" type="presParOf" srcId="{C8312DEA-F2D4-49D9-8B3C-064D296AC73D}" destId="{A1409502-4132-41A7-BBEE-0D3BA8B43FF1}" srcOrd="0" destOrd="0" presId="urn:microsoft.com/office/officeart/2008/layout/NameandTitleOrganizationalChart"/>
    <dgm:cxn modelId="{5CEA01B1-FAA0-4C32-AA9C-6F8804D916F6}" type="presParOf" srcId="{C8312DEA-F2D4-49D9-8B3C-064D296AC73D}" destId="{7283FE21-D0E8-4C0E-B0AF-94C7C122F222}" srcOrd="1" destOrd="0" presId="urn:microsoft.com/office/officeart/2008/layout/NameandTitleOrganizationalChart"/>
    <dgm:cxn modelId="{169703C2-7A78-499A-9FCA-41CAF1E6116A}" type="presParOf" srcId="{C8312DEA-F2D4-49D9-8B3C-064D296AC73D}" destId="{5DDD175C-A5B2-4CA8-9075-C1DC2DE1043F}" srcOrd="2" destOrd="0" presId="urn:microsoft.com/office/officeart/2008/layout/NameandTitleOrganizationalChart"/>
    <dgm:cxn modelId="{0E89F9F7-CF5E-44D0-8B0E-E0C3CA4127F0}" type="presParOf" srcId="{21DA9C68-3295-43BC-96F6-154BD37777F9}" destId="{44ED6541-0387-4CC1-9148-CDF88A5246C2}" srcOrd="1" destOrd="0" presId="urn:microsoft.com/office/officeart/2008/layout/NameandTitleOrganizationalChart"/>
    <dgm:cxn modelId="{5EB7C597-F5B1-40FB-ACA0-C3AF11A9E140}" type="presParOf" srcId="{21DA9C68-3295-43BC-96F6-154BD37777F9}" destId="{8F1B3052-8FB2-404D-AFA3-E53F018B1D2C}" srcOrd="2" destOrd="0" presId="urn:microsoft.com/office/officeart/2008/layout/NameandTitleOrganizationalChart"/>
    <dgm:cxn modelId="{7E99542C-6960-43E7-A5C5-4A37BE6F1E11}" type="presParOf" srcId="{F8E391D8-B200-4D0C-A756-E8D4EDB96DEE}" destId="{402B1202-1FC3-45D7-87BC-DEC52BB2CF2E}" srcOrd="2" destOrd="0" presId="urn:microsoft.com/office/officeart/2008/layout/NameandTitleOrganizationalChart"/>
    <dgm:cxn modelId="{CEB2BA3F-3492-4566-912B-5CB88E51CA80}" type="presParOf" srcId="{0C1515BB-728A-4E3F-B133-E2F4C976D403}" destId="{B9BE8764-0B32-4EEF-945F-5FA5FD7D52AC}" srcOrd="2" destOrd="0" presId="urn:microsoft.com/office/officeart/2008/layout/NameandTitleOrganizationalChart"/>
    <dgm:cxn modelId="{6C49B69B-31ED-4010-A779-C63652459A17}" type="presParOf" srcId="{0C1515BB-728A-4E3F-B133-E2F4C976D403}" destId="{86E39529-046A-4C30-BBC3-B16B12FC633C}" srcOrd="3" destOrd="0" presId="urn:microsoft.com/office/officeart/2008/layout/NameandTitleOrganizationalChart"/>
    <dgm:cxn modelId="{7FD58D52-BF58-4C75-90B0-EED4893F0BA2}" type="presParOf" srcId="{86E39529-046A-4C30-BBC3-B16B12FC633C}" destId="{E855326D-FACE-4558-9ABA-1C8C43CC7F41}" srcOrd="0" destOrd="0" presId="urn:microsoft.com/office/officeart/2008/layout/NameandTitleOrganizationalChart"/>
    <dgm:cxn modelId="{EE64B5AD-BFB2-4EAC-901E-A4FB8DD8C3F2}" type="presParOf" srcId="{E855326D-FACE-4558-9ABA-1C8C43CC7F41}" destId="{CCB42245-B267-4FEE-963E-4475C22B71A3}" srcOrd="0" destOrd="0" presId="urn:microsoft.com/office/officeart/2008/layout/NameandTitleOrganizationalChart"/>
    <dgm:cxn modelId="{7CAB8D6F-A282-4671-8B33-7D3D356F17BF}" type="presParOf" srcId="{E855326D-FACE-4558-9ABA-1C8C43CC7F41}" destId="{398B10C1-3100-433C-9820-AC100EEEF900}" srcOrd="1" destOrd="0" presId="urn:microsoft.com/office/officeart/2008/layout/NameandTitleOrganizationalChart"/>
    <dgm:cxn modelId="{61A569CF-4D76-4B72-95A7-CF9F7FE22F61}" type="presParOf" srcId="{E855326D-FACE-4558-9ABA-1C8C43CC7F41}" destId="{EBC3047F-8140-4441-91C8-8D6D3238BBA1}" srcOrd="2" destOrd="0" presId="urn:microsoft.com/office/officeart/2008/layout/NameandTitleOrganizationalChart"/>
    <dgm:cxn modelId="{1C623023-3A24-435C-8EBC-049BE0E4A381}" type="presParOf" srcId="{86E39529-046A-4C30-BBC3-B16B12FC633C}" destId="{AFC527C9-9997-4EC5-B691-258E4E2D939C}" srcOrd="1" destOrd="0" presId="urn:microsoft.com/office/officeart/2008/layout/NameandTitleOrganizationalChart"/>
    <dgm:cxn modelId="{DA88D54D-BFD7-4747-AF05-EBB9C03FF93E}" type="presParOf" srcId="{86E39529-046A-4C30-BBC3-B16B12FC633C}" destId="{A787406C-B9E0-49D7-9D8A-ABA458F1842A}" srcOrd="2" destOrd="0" presId="urn:microsoft.com/office/officeart/2008/layout/NameandTitleOrganizationalChart"/>
    <dgm:cxn modelId="{56D86693-2CDE-4038-805C-D7E59BB22C50}" type="presParOf" srcId="{0C1515BB-728A-4E3F-B133-E2F4C976D403}" destId="{03792966-5584-4BCB-9779-7888CBB7DECC}" srcOrd="4" destOrd="0" presId="urn:microsoft.com/office/officeart/2008/layout/NameandTitleOrganizationalChart"/>
    <dgm:cxn modelId="{90555BF8-01CB-4340-BCE6-1B1793F10B65}" type="presParOf" srcId="{0C1515BB-728A-4E3F-B133-E2F4C976D403}" destId="{D61BC90A-9E4F-4F8F-8E12-876F8C404E62}" srcOrd="5" destOrd="0" presId="urn:microsoft.com/office/officeart/2008/layout/NameandTitleOrganizationalChart"/>
    <dgm:cxn modelId="{E57BFDD3-277D-44E0-8767-B26BADB7A7F8}" type="presParOf" srcId="{D61BC90A-9E4F-4F8F-8E12-876F8C404E62}" destId="{6BD03263-891A-479D-A424-EDD26A83D43D}" srcOrd="0" destOrd="0" presId="urn:microsoft.com/office/officeart/2008/layout/NameandTitleOrganizationalChart"/>
    <dgm:cxn modelId="{C090C879-4C6A-4C66-B5C7-C4B2A7FD30DE}" type="presParOf" srcId="{6BD03263-891A-479D-A424-EDD26A83D43D}" destId="{89D6B172-C85B-4828-A864-0D46A8601A19}" srcOrd="0" destOrd="0" presId="urn:microsoft.com/office/officeart/2008/layout/NameandTitleOrganizationalChart"/>
    <dgm:cxn modelId="{AB4185DA-CE6A-4B3B-A5F8-6075E9B44F50}" type="presParOf" srcId="{6BD03263-891A-479D-A424-EDD26A83D43D}" destId="{E017337D-BFA8-49F9-9BAF-1FF9BDEF1435}" srcOrd="1" destOrd="0" presId="urn:microsoft.com/office/officeart/2008/layout/NameandTitleOrganizationalChart"/>
    <dgm:cxn modelId="{C40B7FAF-A530-45BD-B463-97E5E1FE846A}" type="presParOf" srcId="{6BD03263-891A-479D-A424-EDD26A83D43D}" destId="{E0CA5167-6211-4374-943A-8D5F2CB85FAE}" srcOrd="2" destOrd="0" presId="urn:microsoft.com/office/officeart/2008/layout/NameandTitleOrganizationalChart"/>
    <dgm:cxn modelId="{28FD1C13-D0BD-4EAF-B345-C8E3523E608C}" type="presParOf" srcId="{D61BC90A-9E4F-4F8F-8E12-876F8C404E62}" destId="{BB151378-45EB-40E3-9073-3CA33011EB01}" srcOrd="1" destOrd="0" presId="urn:microsoft.com/office/officeart/2008/layout/NameandTitleOrganizationalChart"/>
    <dgm:cxn modelId="{C6F3B051-F993-4D67-A316-6D5F910449ED}" type="presParOf" srcId="{D61BC90A-9E4F-4F8F-8E12-876F8C404E62}" destId="{A6385D05-DF47-4BDD-9532-F7E99D18DFC0}" srcOrd="2" destOrd="0" presId="urn:microsoft.com/office/officeart/2008/layout/NameandTitleOrganizationalChart"/>
    <dgm:cxn modelId="{37CED302-4D46-4849-8188-86F81A2FA070}" type="presParOf" srcId="{0C1515BB-728A-4E3F-B133-E2F4C976D403}" destId="{4C7C0C50-ED76-4CF8-AD71-FB807B2CF673}" srcOrd="6" destOrd="0" presId="urn:microsoft.com/office/officeart/2008/layout/NameandTitleOrganizationalChart"/>
    <dgm:cxn modelId="{7CD4C047-224B-4674-8618-2D152E4CA65C}" type="presParOf" srcId="{0C1515BB-728A-4E3F-B133-E2F4C976D403}" destId="{7F7CFB7D-8307-43C7-9379-9D4E714CA71F}" srcOrd="7" destOrd="0" presId="urn:microsoft.com/office/officeart/2008/layout/NameandTitleOrganizationalChart"/>
    <dgm:cxn modelId="{4B605B9B-E0AB-4921-85EB-FF3D06E21885}" type="presParOf" srcId="{7F7CFB7D-8307-43C7-9379-9D4E714CA71F}" destId="{606EFCF1-B991-4C5B-8A2F-23245F0DF612}" srcOrd="0" destOrd="0" presId="urn:microsoft.com/office/officeart/2008/layout/NameandTitleOrganizationalChart"/>
    <dgm:cxn modelId="{A4DB89D3-F8FD-47D0-8A8F-1AE025D6208B}" type="presParOf" srcId="{606EFCF1-B991-4C5B-8A2F-23245F0DF612}" destId="{1E1C0AE5-67F6-4B0C-B829-323D6C853440}" srcOrd="0" destOrd="0" presId="urn:microsoft.com/office/officeart/2008/layout/NameandTitleOrganizationalChart"/>
    <dgm:cxn modelId="{37A16412-2876-49EE-BEF1-A14FCB506317}" type="presParOf" srcId="{606EFCF1-B991-4C5B-8A2F-23245F0DF612}" destId="{9BAA3D31-B86A-44D6-BA81-BB05D010FB1C}" srcOrd="1" destOrd="0" presId="urn:microsoft.com/office/officeart/2008/layout/NameandTitleOrganizationalChart"/>
    <dgm:cxn modelId="{CEC587EC-00B6-4EC1-9474-B549AEECC513}" type="presParOf" srcId="{606EFCF1-B991-4C5B-8A2F-23245F0DF612}" destId="{A17BEC54-2F03-4F1C-9FCE-E3E891057F55}" srcOrd="2" destOrd="0" presId="urn:microsoft.com/office/officeart/2008/layout/NameandTitleOrganizationalChart"/>
    <dgm:cxn modelId="{D5F5D5C8-1172-49EC-8B8B-207FBC8688B5}" type="presParOf" srcId="{7F7CFB7D-8307-43C7-9379-9D4E714CA71F}" destId="{5B9989F8-58BB-4E5B-9B8F-0A67B459C60E}" srcOrd="1" destOrd="0" presId="urn:microsoft.com/office/officeart/2008/layout/NameandTitleOrganizationalChart"/>
    <dgm:cxn modelId="{7DD9CC94-2B8D-408A-AF66-CC25FF086FE4}" type="presParOf" srcId="{7F7CFB7D-8307-43C7-9379-9D4E714CA71F}" destId="{BCAECC98-10B2-40D1-B462-1865A96E46FE}" srcOrd="2" destOrd="0" presId="urn:microsoft.com/office/officeart/2008/layout/NameandTitleOrganizationalChart"/>
    <dgm:cxn modelId="{BBAFE81E-0065-42D5-973A-5BA645681AF3}" type="presParOf" srcId="{0C1515BB-728A-4E3F-B133-E2F4C976D403}" destId="{7A37CCD0-D7CD-4DF8-A845-A49D0057E03F}" srcOrd="8" destOrd="0" presId="urn:microsoft.com/office/officeart/2008/layout/NameandTitleOrganizationalChart"/>
    <dgm:cxn modelId="{3DA8EBF3-FF55-4A43-9FAF-9E55019DF60C}" type="presParOf" srcId="{0C1515BB-728A-4E3F-B133-E2F4C976D403}" destId="{808BCE78-3C6B-4833-8285-66169A4DC2F1}" srcOrd="9" destOrd="0" presId="urn:microsoft.com/office/officeart/2008/layout/NameandTitleOrganizationalChart"/>
    <dgm:cxn modelId="{99933466-4022-44C7-BC66-32F04E6CBB09}" type="presParOf" srcId="{808BCE78-3C6B-4833-8285-66169A4DC2F1}" destId="{F955DA6F-1DB9-4DF9-911C-5C726BBCAD80}" srcOrd="0" destOrd="0" presId="urn:microsoft.com/office/officeart/2008/layout/NameandTitleOrganizationalChart"/>
    <dgm:cxn modelId="{27EC07E5-2BCF-47BE-93D4-7E9EDCC82143}" type="presParOf" srcId="{F955DA6F-1DB9-4DF9-911C-5C726BBCAD80}" destId="{D461F016-82BF-4275-895D-4D3DE804FF64}" srcOrd="0" destOrd="0" presId="urn:microsoft.com/office/officeart/2008/layout/NameandTitleOrganizationalChart"/>
    <dgm:cxn modelId="{6093AFCA-CDE9-4252-AA62-4CAE27603BDD}" type="presParOf" srcId="{F955DA6F-1DB9-4DF9-911C-5C726BBCAD80}" destId="{A51ACE8B-8CC9-4F22-9B8B-501E61C5BCBB}" srcOrd="1" destOrd="0" presId="urn:microsoft.com/office/officeart/2008/layout/NameandTitleOrganizationalChart"/>
    <dgm:cxn modelId="{8D106D36-3DC7-4069-8881-63F3E9770719}" type="presParOf" srcId="{F955DA6F-1DB9-4DF9-911C-5C726BBCAD80}" destId="{186B4DC9-9B29-4C82-843C-C7AF26D90B51}" srcOrd="2" destOrd="0" presId="urn:microsoft.com/office/officeart/2008/layout/NameandTitleOrganizationalChart"/>
    <dgm:cxn modelId="{75E4A70F-1371-4675-ADE9-C2989F46DD09}" type="presParOf" srcId="{808BCE78-3C6B-4833-8285-66169A4DC2F1}" destId="{833CE530-7A8B-4BAB-AF37-E91DEE96EB50}" srcOrd="1" destOrd="0" presId="urn:microsoft.com/office/officeart/2008/layout/NameandTitleOrganizationalChart"/>
    <dgm:cxn modelId="{81B7E0AF-96E4-4699-B566-5932158AF082}" type="presParOf" srcId="{808BCE78-3C6B-4833-8285-66169A4DC2F1}" destId="{473C3CAB-672B-4846-A1F5-1135AFDC2537}" srcOrd="2" destOrd="0" presId="urn:microsoft.com/office/officeart/2008/layout/NameandTitleOrganizationalChart"/>
    <dgm:cxn modelId="{8A1E753B-14D1-4F88-B55B-AFA55BDF6412}" type="presParOf" srcId="{0C1515BB-728A-4E3F-B133-E2F4C976D403}" destId="{2DF41713-2D83-439D-BA41-B4DE0D1A7AF1}" srcOrd="10" destOrd="0" presId="urn:microsoft.com/office/officeart/2008/layout/NameandTitleOrganizationalChart"/>
    <dgm:cxn modelId="{094D7814-BFC7-4370-A785-6EF7F2BB3054}" type="presParOf" srcId="{0C1515BB-728A-4E3F-B133-E2F4C976D403}" destId="{201AEC7D-3D79-4798-BA73-5F85CEC72942}" srcOrd="11" destOrd="0" presId="urn:microsoft.com/office/officeart/2008/layout/NameandTitleOrganizationalChart"/>
    <dgm:cxn modelId="{4EC26C68-CC21-4B32-BC70-CB396A72D017}" type="presParOf" srcId="{201AEC7D-3D79-4798-BA73-5F85CEC72942}" destId="{082D7ADE-2D60-4057-AA9C-C2AE328B7A45}" srcOrd="0" destOrd="0" presId="urn:microsoft.com/office/officeart/2008/layout/NameandTitleOrganizationalChart"/>
    <dgm:cxn modelId="{06B3F9FE-7D97-4180-B0EB-923576EDBE21}" type="presParOf" srcId="{082D7ADE-2D60-4057-AA9C-C2AE328B7A45}" destId="{505FC0A4-A7B5-4335-A408-C56AAAE1949A}" srcOrd="0" destOrd="0" presId="urn:microsoft.com/office/officeart/2008/layout/NameandTitleOrganizationalChart"/>
    <dgm:cxn modelId="{C348319E-2F0B-416F-AEDE-141514B08B21}" type="presParOf" srcId="{082D7ADE-2D60-4057-AA9C-C2AE328B7A45}" destId="{6E6B16E8-A935-451B-A451-78467E074917}" srcOrd="1" destOrd="0" presId="urn:microsoft.com/office/officeart/2008/layout/NameandTitleOrganizationalChart"/>
    <dgm:cxn modelId="{01B510B4-C85A-4786-B1A4-E256FB3ED9F7}" type="presParOf" srcId="{082D7ADE-2D60-4057-AA9C-C2AE328B7A45}" destId="{AAEE03B2-21BF-4567-AE57-9DF8DF50AD4B}" srcOrd="2" destOrd="0" presId="urn:microsoft.com/office/officeart/2008/layout/NameandTitleOrganizationalChart"/>
    <dgm:cxn modelId="{B6CA65F8-481F-4BA4-BC10-92CC599B735A}" type="presParOf" srcId="{201AEC7D-3D79-4798-BA73-5F85CEC72942}" destId="{431E868E-D7C9-4D9D-AF39-D2C1CA78D210}" srcOrd="1" destOrd="0" presId="urn:microsoft.com/office/officeart/2008/layout/NameandTitleOrganizationalChart"/>
    <dgm:cxn modelId="{C3C4AAFF-84B5-433B-B613-EFFD4C941697}" type="presParOf" srcId="{201AEC7D-3D79-4798-BA73-5F85CEC72942}" destId="{B7B68447-0DFA-4BF0-9E45-BDEE7A57C5E2}" srcOrd="2" destOrd="0" presId="urn:microsoft.com/office/officeart/2008/layout/NameandTitleOrganizationalChart"/>
    <dgm:cxn modelId="{5B633954-2E3B-4F28-A491-42B62DC463B3}" type="presParOf" srcId="{0325EF1C-B53A-40D6-A1B4-A91D1341ED3B}" destId="{EF7D4356-775D-4C62-BAFC-BE74F64C69A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41713-2D83-439D-BA41-B4DE0D1A7AF1}">
      <dsp:nvSpPr>
        <dsp:cNvPr id="0" name=""/>
        <dsp:cNvSpPr/>
      </dsp:nvSpPr>
      <dsp:spPr>
        <a:xfrm>
          <a:off x="6907059" y="1519385"/>
          <a:ext cx="4381908" cy="39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990"/>
              </a:lnTo>
              <a:lnTo>
                <a:pt x="4381908" y="232990"/>
              </a:lnTo>
              <a:lnTo>
                <a:pt x="4381908" y="3908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7CCD0-D7CD-4DF8-A845-A49D0057E03F}">
      <dsp:nvSpPr>
        <dsp:cNvPr id="0" name=""/>
        <dsp:cNvSpPr/>
      </dsp:nvSpPr>
      <dsp:spPr>
        <a:xfrm>
          <a:off x="6907059" y="1519385"/>
          <a:ext cx="2629145" cy="39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990"/>
              </a:lnTo>
              <a:lnTo>
                <a:pt x="2629145" y="232990"/>
              </a:lnTo>
              <a:lnTo>
                <a:pt x="2629145" y="3908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C0C50-ED76-4CF8-AD71-FB807B2CF673}">
      <dsp:nvSpPr>
        <dsp:cNvPr id="0" name=""/>
        <dsp:cNvSpPr/>
      </dsp:nvSpPr>
      <dsp:spPr>
        <a:xfrm>
          <a:off x="6907059" y="1519385"/>
          <a:ext cx="876381" cy="39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990"/>
              </a:lnTo>
              <a:lnTo>
                <a:pt x="876381" y="232990"/>
              </a:lnTo>
              <a:lnTo>
                <a:pt x="876381" y="3908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92966-5584-4BCB-9779-7888CBB7DECC}">
      <dsp:nvSpPr>
        <dsp:cNvPr id="0" name=""/>
        <dsp:cNvSpPr/>
      </dsp:nvSpPr>
      <dsp:spPr>
        <a:xfrm>
          <a:off x="6030677" y="1519385"/>
          <a:ext cx="876381" cy="390822"/>
        </a:xfrm>
        <a:custGeom>
          <a:avLst/>
          <a:gdLst/>
          <a:ahLst/>
          <a:cxnLst/>
          <a:rect l="0" t="0" r="0" b="0"/>
          <a:pathLst>
            <a:path>
              <a:moveTo>
                <a:pt x="876381" y="0"/>
              </a:moveTo>
              <a:lnTo>
                <a:pt x="876381" y="232990"/>
              </a:lnTo>
              <a:lnTo>
                <a:pt x="0" y="232990"/>
              </a:lnTo>
              <a:lnTo>
                <a:pt x="0" y="3908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E8764-0B32-4EEF-945F-5FA5FD7D52AC}">
      <dsp:nvSpPr>
        <dsp:cNvPr id="0" name=""/>
        <dsp:cNvSpPr/>
      </dsp:nvSpPr>
      <dsp:spPr>
        <a:xfrm>
          <a:off x="4277913" y="1519385"/>
          <a:ext cx="2629145" cy="390822"/>
        </a:xfrm>
        <a:custGeom>
          <a:avLst/>
          <a:gdLst/>
          <a:ahLst/>
          <a:cxnLst/>
          <a:rect l="0" t="0" r="0" b="0"/>
          <a:pathLst>
            <a:path>
              <a:moveTo>
                <a:pt x="2629145" y="0"/>
              </a:moveTo>
              <a:lnTo>
                <a:pt x="2629145" y="232990"/>
              </a:lnTo>
              <a:lnTo>
                <a:pt x="0" y="232990"/>
              </a:lnTo>
              <a:lnTo>
                <a:pt x="0" y="3908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6EA3D-EC8B-46B6-816C-3677C605D345}">
      <dsp:nvSpPr>
        <dsp:cNvPr id="0" name=""/>
        <dsp:cNvSpPr/>
      </dsp:nvSpPr>
      <dsp:spPr>
        <a:xfrm>
          <a:off x="2525150" y="2586632"/>
          <a:ext cx="1781636" cy="968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507"/>
              </a:lnTo>
              <a:lnTo>
                <a:pt x="1781636" y="810507"/>
              </a:lnTo>
              <a:lnTo>
                <a:pt x="1781636" y="9683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DB531-1DAE-477C-BA26-B71EA7959E27}">
      <dsp:nvSpPr>
        <dsp:cNvPr id="0" name=""/>
        <dsp:cNvSpPr/>
      </dsp:nvSpPr>
      <dsp:spPr>
        <a:xfrm>
          <a:off x="2479430" y="2586632"/>
          <a:ext cx="91440" cy="9683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0507"/>
              </a:lnTo>
              <a:lnTo>
                <a:pt x="74592" y="810507"/>
              </a:lnTo>
              <a:lnTo>
                <a:pt x="74592" y="9683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28653-BE71-454F-9D7F-9CD87FC0F8AD}">
      <dsp:nvSpPr>
        <dsp:cNvPr id="0" name=""/>
        <dsp:cNvSpPr/>
      </dsp:nvSpPr>
      <dsp:spPr>
        <a:xfrm>
          <a:off x="801259" y="2586632"/>
          <a:ext cx="1723890" cy="968339"/>
        </a:xfrm>
        <a:custGeom>
          <a:avLst/>
          <a:gdLst/>
          <a:ahLst/>
          <a:cxnLst/>
          <a:rect l="0" t="0" r="0" b="0"/>
          <a:pathLst>
            <a:path>
              <a:moveTo>
                <a:pt x="1723890" y="0"/>
              </a:moveTo>
              <a:lnTo>
                <a:pt x="1723890" y="810507"/>
              </a:lnTo>
              <a:lnTo>
                <a:pt x="0" y="810507"/>
              </a:lnTo>
              <a:lnTo>
                <a:pt x="0" y="9683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EB6D-F0E1-4D32-9F36-9CA8F46C560B}">
      <dsp:nvSpPr>
        <dsp:cNvPr id="0" name=""/>
        <dsp:cNvSpPr/>
      </dsp:nvSpPr>
      <dsp:spPr>
        <a:xfrm>
          <a:off x="2525150" y="1519385"/>
          <a:ext cx="4381908" cy="390822"/>
        </a:xfrm>
        <a:custGeom>
          <a:avLst/>
          <a:gdLst/>
          <a:ahLst/>
          <a:cxnLst/>
          <a:rect l="0" t="0" r="0" b="0"/>
          <a:pathLst>
            <a:path>
              <a:moveTo>
                <a:pt x="4381908" y="0"/>
              </a:moveTo>
              <a:lnTo>
                <a:pt x="4381908" y="232990"/>
              </a:lnTo>
              <a:lnTo>
                <a:pt x="0" y="232990"/>
              </a:lnTo>
              <a:lnTo>
                <a:pt x="0" y="39082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5CC92-1609-48F9-AD1E-890F76D14EB1}">
      <dsp:nvSpPr>
        <dsp:cNvPr id="0" name=""/>
        <dsp:cNvSpPr/>
      </dsp:nvSpPr>
      <dsp:spPr>
        <a:xfrm>
          <a:off x="6253832" y="842962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Inclusion (</a:t>
          </a:r>
          <a:r>
            <a:rPr lang="fr-FR" sz="1300" kern="1200" dirty="0" err="1" smtClean="0"/>
            <a:t>screen</a:t>
          </a:r>
          <a:r>
            <a:rPr lang="fr-FR" sz="1300" kern="1200" dirty="0" smtClean="0"/>
            <a:t>)</a:t>
          </a:r>
          <a:endParaRPr lang="fr-FR" sz="1300" kern="1200" dirty="0"/>
        </a:p>
      </dsp:txBody>
      <dsp:txXfrm>
        <a:off x="6253832" y="842962"/>
        <a:ext cx="1306453" cy="676423"/>
      </dsp:txXfrm>
    </dsp:sp>
    <dsp:sp modelId="{E958F8B8-2511-47CB-8B5F-10B1C74EC736}">
      <dsp:nvSpPr>
        <dsp:cNvPr id="0" name=""/>
        <dsp:cNvSpPr/>
      </dsp:nvSpPr>
      <dsp:spPr>
        <a:xfrm>
          <a:off x="6515122" y="1369069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0.70</a:t>
          </a:r>
          <a:endParaRPr lang="fr-FR" sz="1400" kern="1200" dirty="0"/>
        </a:p>
      </dsp:txBody>
      <dsp:txXfrm>
        <a:off x="6515122" y="1369069"/>
        <a:ext cx="1175808" cy="225474"/>
      </dsp:txXfrm>
    </dsp:sp>
    <dsp:sp modelId="{C15AC762-AB06-4289-BEFA-4CDBD6AF3E7B}">
      <dsp:nvSpPr>
        <dsp:cNvPr id="0" name=""/>
        <dsp:cNvSpPr/>
      </dsp:nvSpPr>
      <dsp:spPr>
        <a:xfrm>
          <a:off x="1871923" y="1910208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ORO </a:t>
          </a:r>
          <a:r>
            <a:rPr lang="fr-FR" sz="1300" kern="1200" dirty="0" err="1" smtClean="0"/>
            <a:t>branch</a:t>
          </a:r>
          <a:endParaRPr lang="fr-FR" sz="1300" kern="1200" dirty="0"/>
        </a:p>
      </dsp:txBody>
      <dsp:txXfrm>
        <a:off x="1871923" y="1910208"/>
        <a:ext cx="1306453" cy="676423"/>
      </dsp:txXfrm>
    </dsp:sp>
    <dsp:sp modelId="{7576CBAF-1155-4867-98E4-EE05D72540F4}">
      <dsp:nvSpPr>
        <dsp:cNvPr id="0" name=""/>
        <dsp:cNvSpPr/>
      </dsp:nvSpPr>
      <dsp:spPr>
        <a:xfrm>
          <a:off x="2133214" y="2436315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0.83</a:t>
          </a:r>
          <a:endParaRPr lang="fr-FR" sz="1400" kern="1200" dirty="0"/>
        </a:p>
      </dsp:txBody>
      <dsp:txXfrm>
        <a:off x="2133214" y="2436315"/>
        <a:ext cx="1175808" cy="225474"/>
      </dsp:txXfrm>
    </dsp:sp>
    <dsp:sp modelId="{08ADCDA3-51EA-464B-97C7-10A32E40DE6F}">
      <dsp:nvSpPr>
        <dsp:cNvPr id="0" name=""/>
        <dsp:cNvSpPr/>
      </dsp:nvSpPr>
      <dsp:spPr>
        <a:xfrm>
          <a:off x="148032" y="3554972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ORO type - Mitigation</a:t>
          </a:r>
          <a:endParaRPr lang="fr-FR" sz="1300" kern="1200" dirty="0"/>
        </a:p>
      </dsp:txBody>
      <dsp:txXfrm>
        <a:off x="148032" y="3554972"/>
        <a:ext cx="1306453" cy="676423"/>
      </dsp:txXfrm>
    </dsp:sp>
    <dsp:sp modelId="{602AC3BA-FB92-443E-85BC-F202593C2F3D}">
      <dsp:nvSpPr>
        <dsp:cNvPr id="0" name=""/>
        <dsp:cNvSpPr/>
      </dsp:nvSpPr>
      <dsp:spPr>
        <a:xfrm>
          <a:off x="409328" y="4081077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0.86</a:t>
          </a:r>
          <a:endParaRPr lang="fr-FR" sz="1400" kern="1200" dirty="0"/>
        </a:p>
      </dsp:txBody>
      <dsp:txXfrm>
        <a:off x="409328" y="4081077"/>
        <a:ext cx="1175808" cy="225474"/>
      </dsp:txXfrm>
    </dsp:sp>
    <dsp:sp modelId="{76E05570-DCC4-43CE-AB2B-88A2065EA51E}">
      <dsp:nvSpPr>
        <dsp:cNvPr id="0" name=""/>
        <dsp:cNvSpPr/>
      </dsp:nvSpPr>
      <dsp:spPr>
        <a:xfrm>
          <a:off x="1900796" y="3554972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ORO type – Natural </a:t>
          </a:r>
          <a:r>
            <a:rPr lang="fr-FR" sz="1300" kern="1200" dirty="0" err="1" smtClean="0"/>
            <a:t>resilience</a:t>
          </a:r>
          <a:endParaRPr lang="fr-FR" sz="1300" kern="1200" dirty="0"/>
        </a:p>
      </dsp:txBody>
      <dsp:txXfrm>
        <a:off x="1900796" y="3554972"/>
        <a:ext cx="1306453" cy="676423"/>
      </dsp:txXfrm>
    </dsp:sp>
    <dsp:sp modelId="{EA50BAB9-0BF4-470E-B657-968E8EB67F4F}">
      <dsp:nvSpPr>
        <dsp:cNvPr id="0" name=""/>
        <dsp:cNvSpPr/>
      </dsp:nvSpPr>
      <dsp:spPr>
        <a:xfrm>
          <a:off x="2162092" y="4081077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0.79</a:t>
          </a:r>
          <a:endParaRPr lang="fr-FR" sz="1400" kern="1200" dirty="0"/>
        </a:p>
      </dsp:txBody>
      <dsp:txXfrm>
        <a:off x="2162092" y="4081077"/>
        <a:ext cx="1175808" cy="225474"/>
      </dsp:txXfrm>
    </dsp:sp>
    <dsp:sp modelId="{A1409502-4132-41A7-BBEE-0D3BA8B43FF1}">
      <dsp:nvSpPr>
        <dsp:cNvPr id="0" name=""/>
        <dsp:cNvSpPr/>
      </dsp:nvSpPr>
      <dsp:spPr>
        <a:xfrm>
          <a:off x="3653559" y="3554972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ORO type – </a:t>
          </a:r>
          <a:r>
            <a:rPr lang="fr-FR" sz="1300" kern="1200" dirty="0" err="1" smtClean="0"/>
            <a:t>Societal</a:t>
          </a:r>
          <a:r>
            <a:rPr lang="fr-FR" sz="1300" kern="1200" dirty="0" smtClean="0"/>
            <a:t> adaptation</a:t>
          </a:r>
          <a:endParaRPr lang="fr-FR" sz="1300" kern="1200" dirty="0"/>
        </a:p>
      </dsp:txBody>
      <dsp:txXfrm>
        <a:off x="3653559" y="3554972"/>
        <a:ext cx="1306453" cy="676423"/>
      </dsp:txXfrm>
    </dsp:sp>
    <dsp:sp modelId="{7283FE21-D0E8-4C0E-B0AF-94C7C122F222}">
      <dsp:nvSpPr>
        <dsp:cNvPr id="0" name=""/>
        <dsp:cNvSpPr/>
      </dsp:nvSpPr>
      <dsp:spPr>
        <a:xfrm>
          <a:off x="3914855" y="4081077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0.76</a:t>
          </a:r>
          <a:endParaRPr lang="fr-FR" sz="1400" kern="1200" dirty="0"/>
        </a:p>
      </dsp:txBody>
      <dsp:txXfrm>
        <a:off x="3914855" y="4081077"/>
        <a:ext cx="1175808" cy="225474"/>
      </dsp:txXfrm>
    </dsp:sp>
    <dsp:sp modelId="{CCB42245-B267-4FEE-963E-4475C22B71A3}">
      <dsp:nvSpPr>
        <dsp:cNvPr id="0" name=""/>
        <dsp:cNvSpPr/>
      </dsp:nvSpPr>
      <dsp:spPr>
        <a:xfrm>
          <a:off x="3624686" y="1910208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Method type</a:t>
          </a:r>
          <a:endParaRPr lang="fr-FR" sz="1300" kern="1200" dirty="0"/>
        </a:p>
      </dsp:txBody>
      <dsp:txXfrm>
        <a:off x="3624686" y="1910208"/>
        <a:ext cx="1306453" cy="676423"/>
      </dsp:txXfrm>
    </dsp:sp>
    <dsp:sp modelId="{398B10C1-3100-433C-9820-AC100EEEF900}">
      <dsp:nvSpPr>
        <dsp:cNvPr id="0" name=""/>
        <dsp:cNvSpPr/>
      </dsp:nvSpPr>
      <dsp:spPr>
        <a:xfrm>
          <a:off x="3885977" y="2436315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0.72</a:t>
          </a:r>
          <a:endParaRPr lang="fr-FR" sz="1400" kern="1200" dirty="0"/>
        </a:p>
      </dsp:txBody>
      <dsp:txXfrm>
        <a:off x="3885977" y="2436315"/>
        <a:ext cx="1175808" cy="225474"/>
      </dsp:txXfrm>
    </dsp:sp>
    <dsp:sp modelId="{89D6B172-C85B-4828-A864-0D46A8601A19}">
      <dsp:nvSpPr>
        <dsp:cNvPr id="0" name=""/>
        <dsp:cNvSpPr/>
      </dsp:nvSpPr>
      <dsp:spPr>
        <a:xfrm>
          <a:off x="5377450" y="1910208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Marine system</a:t>
          </a:r>
          <a:endParaRPr lang="fr-FR" sz="1300" kern="1200" dirty="0"/>
        </a:p>
      </dsp:txBody>
      <dsp:txXfrm>
        <a:off x="5377450" y="1910208"/>
        <a:ext cx="1306453" cy="676423"/>
      </dsp:txXfrm>
    </dsp:sp>
    <dsp:sp modelId="{E017337D-BFA8-49F9-9BAF-1FF9BDEF1435}">
      <dsp:nvSpPr>
        <dsp:cNvPr id="0" name=""/>
        <dsp:cNvSpPr/>
      </dsp:nvSpPr>
      <dsp:spPr>
        <a:xfrm>
          <a:off x="5638741" y="2436315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0.70</a:t>
          </a:r>
          <a:endParaRPr lang="fr-FR" sz="1400" kern="1200" dirty="0"/>
        </a:p>
      </dsp:txBody>
      <dsp:txXfrm>
        <a:off x="5638741" y="2436315"/>
        <a:ext cx="1175808" cy="225474"/>
      </dsp:txXfrm>
    </dsp:sp>
    <dsp:sp modelId="{1E1C0AE5-67F6-4B0C-B829-323D6C853440}">
      <dsp:nvSpPr>
        <dsp:cNvPr id="0" name=""/>
        <dsp:cNvSpPr/>
      </dsp:nvSpPr>
      <dsp:spPr>
        <a:xfrm>
          <a:off x="7130213" y="1910208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Climate</a:t>
          </a:r>
          <a:r>
            <a:rPr lang="fr-FR" sz="1300" kern="1200" dirty="0" smtClean="0"/>
            <a:t> impact driver</a:t>
          </a:r>
          <a:endParaRPr lang="fr-FR" sz="1300" kern="1200" dirty="0"/>
        </a:p>
      </dsp:txBody>
      <dsp:txXfrm>
        <a:off x="7130213" y="1910208"/>
        <a:ext cx="1306453" cy="676423"/>
      </dsp:txXfrm>
    </dsp:sp>
    <dsp:sp modelId="{9BAA3D31-B86A-44D6-BA81-BB05D010FB1C}">
      <dsp:nvSpPr>
        <dsp:cNvPr id="0" name=""/>
        <dsp:cNvSpPr/>
      </dsp:nvSpPr>
      <dsp:spPr>
        <a:xfrm>
          <a:off x="7391504" y="2436315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</a:t>
          </a:r>
          <a:r>
            <a:rPr lang="fr-FR" sz="1400" kern="1200" dirty="0" smtClean="0"/>
            <a:t>0.70</a:t>
          </a:r>
          <a:endParaRPr lang="fr-FR" sz="1400" kern="1200" dirty="0"/>
        </a:p>
      </dsp:txBody>
      <dsp:txXfrm>
        <a:off x="7391504" y="2436315"/>
        <a:ext cx="1175808" cy="225474"/>
      </dsp:txXfrm>
    </dsp:sp>
    <dsp:sp modelId="{D461F016-82BF-4275-895D-4D3DE804FF64}">
      <dsp:nvSpPr>
        <dsp:cNvPr id="0" name=""/>
        <dsp:cNvSpPr/>
      </dsp:nvSpPr>
      <dsp:spPr>
        <a:xfrm>
          <a:off x="8882977" y="1910208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Ecosystem</a:t>
          </a:r>
          <a:r>
            <a:rPr lang="fr-FR" sz="1300" kern="1200" dirty="0" smtClean="0"/>
            <a:t> type</a:t>
          </a:r>
          <a:endParaRPr lang="fr-FR" sz="1300" kern="1200" dirty="0"/>
        </a:p>
      </dsp:txBody>
      <dsp:txXfrm>
        <a:off x="8882977" y="1910208"/>
        <a:ext cx="1306453" cy="676423"/>
      </dsp:txXfrm>
    </dsp:sp>
    <dsp:sp modelId="{A51ACE8B-8CC9-4F22-9B8B-501E61C5BCBB}">
      <dsp:nvSpPr>
        <dsp:cNvPr id="0" name=""/>
        <dsp:cNvSpPr/>
      </dsp:nvSpPr>
      <dsp:spPr>
        <a:xfrm>
          <a:off x="9144268" y="2436315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0.82</a:t>
          </a:r>
          <a:endParaRPr lang="fr-FR" sz="1400" kern="1200" dirty="0"/>
        </a:p>
      </dsp:txBody>
      <dsp:txXfrm>
        <a:off x="9144268" y="2436315"/>
        <a:ext cx="1175808" cy="225474"/>
      </dsp:txXfrm>
    </dsp:sp>
    <dsp:sp modelId="{505FC0A4-A7B5-4335-A408-C56AAAE1949A}">
      <dsp:nvSpPr>
        <dsp:cNvPr id="0" name=""/>
        <dsp:cNvSpPr/>
      </dsp:nvSpPr>
      <dsp:spPr>
        <a:xfrm>
          <a:off x="10635741" y="1910208"/>
          <a:ext cx="1306453" cy="676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45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Adapt</a:t>
          </a:r>
          <a:r>
            <a:rPr lang="fr-FR" sz="1300" kern="1200" dirty="0" smtClean="0"/>
            <a:t> to </a:t>
          </a:r>
          <a:r>
            <a:rPr lang="fr-FR" sz="1300" kern="1200" dirty="0" err="1" smtClean="0"/>
            <a:t>threat</a:t>
          </a:r>
          <a:endParaRPr lang="fr-FR" sz="1300" kern="1200" dirty="0"/>
        </a:p>
      </dsp:txBody>
      <dsp:txXfrm>
        <a:off x="10635741" y="1910208"/>
        <a:ext cx="1306453" cy="676423"/>
      </dsp:txXfrm>
    </dsp:sp>
    <dsp:sp modelId="{6E6B16E8-A935-451B-A451-78467E074917}">
      <dsp:nvSpPr>
        <dsp:cNvPr id="0" name=""/>
        <dsp:cNvSpPr/>
      </dsp:nvSpPr>
      <dsp:spPr>
        <a:xfrm>
          <a:off x="10897031" y="2436315"/>
          <a:ext cx="1175808" cy="22547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F1 = 0.72</a:t>
          </a:r>
          <a:endParaRPr lang="fr-FR" sz="1400" kern="1200" dirty="0"/>
        </a:p>
      </dsp:txBody>
      <dsp:txXfrm>
        <a:off x="10897031" y="2436315"/>
        <a:ext cx="1175808" cy="225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9094-12F9-4B45-936A-785AFA3DA98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D261-B58F-4A2F-8A36-850DD53F57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094878536"/>
              </p:ext>
            </p:extLst>
          </p:nvPr>
        </p:nvGraphicFramePr>
        <p:xfrm>
          <a:off x="0" y="0"/>
          <a:ext cx="12192000" cy="457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73050" y="30353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If ORO branch = Mitigation</a:t>
            </a:r>
            <a:endParaRPr lang="en-US" sz="800" dirty="0"/>
          </a:p>
        </p:txBody>
      </p:sp>
      <p:sp>
        <p:nvSpPr>
          <p:cNvPr id="6" name="ZoneTexte 5"/>
          <p:cNvSpPr txBox="1"/>
          <p:nvPr/>
        </p:nvSpPr>
        <p:spPr>
          <a:xfrm>
            <a:off x="1568450" y="3035300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If ORO branch = Natural resilience</a:t>
            </a:r>
            <a:endParaRPr lang="en-US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3600450" y="3035300"/>
            <a:ext cx="115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If ORO branch = Societal adaptation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7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</Words>
  <Application>Microsoft Office PowerPoint</Application>
  <PresentationFormat>Personnalisé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 Veytia</dc:creator>
  <cp:lastModifiedBy>Devi Veytia</cp:lastModifiedBy>
  <cp:revision>5</cp:revision>
  <dcterms:created xsi:type="dcterms:W3CDTF">2024-07-19T06:56:42Z</dcterms:created>
  <dcterms:modified xsi:type="dcterms:W3CDTF">2024-07-19T09:25:27Z</dcterms:modified>
</cp:coreProperties>
</file>