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76" y="-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E64-D089-4171-9DD3-BC80D25548C1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9C15-E10E-4CEB-A80E-EC5E661440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9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E64-D089-4171-9DD3-BC80D25548C1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9C15-E10E-4CEB-A80E-EC5E661440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8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E64-D089-4171-9DD3-BC80D25548C1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9C15-E10E-4CEB-A80E-EC5E661440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8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E64-D089-4171-9DD3-BC80D25548C1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9C15-E10E-4CEB-A80E-EC5E661440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4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E64-D089-4171-9DD3-BC80D25548C1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9C15-E10E-4CEB-A80E-EC5E661440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E64-D089-4171-9DD3-BC80D25548C1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9C15-E10E-4CEB-A80E-EC5E661440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1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E64-D089-4171-9DD3-BC80D25548C1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9C15-E10E-4CEB-A80E-EC5E661440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4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E64-D089-4171-9DD3-BC80D25548C1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9C15-E10E-4CEB-A80E-EC5E661440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2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E64-D089-4171-9DD3-BC80D25548C1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9C15-E10E-4CEB-A80E-EC5E661440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6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E64-D089-4171-9DD3-BC80D25548C1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9C15-E10E-4CEB-A80E-EC5E661440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4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E64-D089-4171-9DD3-BC80D25548C1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9C15-E10E-4CEB-A80E-EC5E661440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8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DBE64-D089-4171-9DD3-BC80D25548C1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29C15-E10E-4CEB-A80E-EC5E661440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6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"/>
          <a:stretch/>
        </p:blipFill>
        <p:spPr>
          <a:xfrm>
            <a:off x="202928" y="933651"/>
            <a:ext cx="3200407" cy="529630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689" y="738736"/>
            <a:ext cx="3657607" cy="274320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576109" y="1482291"/>
            <a:ext cx="2396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VL-TE result = TRUE, </a:t>
            </a:r>
          </a:p>
          <a:p>
            <a:r>
              <a:rPr lang="en-US" dirty="0" smtClean="0"/>
              <a:t>TE ratio = 75.4, correlation = 0.8</a:t>
            </a:r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1"/>
          <a:stretch/>
        </p:blipFill>
        <p:spPr>
          <a:xfrm>
            <a:off x="7741916" y="3195587"/>
            <a:ext cx="3657607" cy="330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955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Devi Veytia</dc:creator>
  <cp:lastModifiedBy>Devi Veytia</cp:lastModifiedBy>
  <cp:revision>3</cp:revision>
  <dcterms:created xsi:type="dcterms:W3CDTF">2025-09-27T16:49:06Z</dcterms:created>
  <dcterms:modified xsi:type="dcterms:W3CDTF">2025-09-27T17:16:29Z</dcterms:modified>
</cp:coreProperties>
</file>