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</p:sldIdLst>
  <p:sldSz cx="14020800" cy="8229600"/>
  <p:notesSz cx="6858000" cy="9144000"/>
  <p:defaultTextStyle>
    <a:defPPr>
      <a:defRPr lang="en-US"/>
    </a:defPPr>
    <a:lvl1pPr marL="0" algn="l" defTabSz="1068019" rtl="0" eaLnBrk="1" latinLnBrk="0" hangingPunct="1">
      <a:defRPr sz="2102" kern="1200">
        <a:solidFill>
          <a:schemeClr val="tx1"/>
        </a:solidFill>
        <a:latin typeface="+mn-lt"/>
        <a:ea typeface="+mn-ea"/>
        <a:cs typeface="+mn-cs"/>
      </a:defRPr>
    </a:lvl1pPr>
    <a:lvl2pPr marL="534010" algn="l" defTabSz="1068019" rtl="0" eaLnBrk="1" latinLnBrk="0" hangingPunct="1">
      <a:defRPr sz="2102" kern="1200">
        <a:solidFill>
          <a:schemeClr val="tx1"/>
        </a:solidFill>
        <a:latin typeface="+mn-lt"/>
        <a:ea typeface="+mn-ea"/>
        <a:cs typeface="+mn-cs"/>
      </a:defRPr>
    </a:lvl2pPr>
    <a:lvl3pPr marL="1068019" algn="l" defTabSz="1068019" rtl="0" eaLnBrk="1" latinLnBrk="0" hangingPunct="1">
      <a:defRPr sz="2102" kern="1200">
        <a:solidFill>
          <a:schemeClr val="tx1"/>
        </a:solidFill>
        <a:latin typeface="+mn-lt"/>
        <a:ea typeface="+mn-ea"/>
        <a:cs typeface="+mn-cs"/>
      </a:defRPr>
    </a:lvl3pPr>
    <a:lvl4pPr marL="1602029" algn="l" defTabSz="1068019" rtl="0" eaLnBrk="1" latinLnBrk="0" hangingPunct="1">
      <a:defRPr sz="2102" kern="1200">
        <a:solidFill>
          <a:schemeClr val="tx1"/>
        </a:solidFill>
        <a:latin typeface="+mn-lt"/>
        <a:ea typeface="+mn-ea"/>
        <a:cs typeface="+mn-cs"/>
      </a:defRPr>
    </a:lvl4pPr>
    <a:lvl5pPr marL="2136038" algn="l" defTabSz="1068019" rtl="0" eaLnBrk="1" latinLnBrk="0" hangingPunct="1">
      <a:defRPr sz="2102" kern="1200">
        <a:solidFill>
          <a:schemeClr val="tx1"/>
        </a:solidFill>
        <a:latin typeface="+mn-lt"/>
        <a:ea typeface="+mn-ea"/>
        <a:cs typeface="+mn-cs"/>
      </a:defRPr>
    </a:lvl5pPr>
    <a:lvl6pPr marL="2670048" algn="l" defTabSz="1068019" rtl="0" eaLnBrk="1" latinLnBrk="0" hangingPunct="1">
      <a:defRPr sz="2102" kern="1200">
        <a:solidFill>
          <a:schemeClr val="tx1"/>
        </a:solidFill>
        <a:latin typeface="+mn-lt"/>
        <a:ea typeface="+mn-ea"/>
        <a:cs typeface="+mn-cs"/>
      </a:defRPr>
    </a:lvl6pPr>
    <a:lvl7pPr marL="3204058" algn="l" defTabSz="1068019" rtl="0" eaLnBrk="1" latinLnBrk="0" hangingPunct="1">
      <a:defRPr sz="2102" kern="1200">
        <a:solidFill>
          <a:schemeClr val="tx1"/>
        </a:solidFill>
        <a:latin typeface="+mn-lt"/>
        <a:ea typeface="+mn-ea"/>
        <a:cs typeface="+mn-cs"/>
      </a:defRPr>
    </a:lvl7pPr>
    <a:lvl8pPr marL="3738067" algn="l" defTabSz="1068019" rtl="0" eaLnBrk="1" latinLnBrk="0" hangingPunct="1">
      <a:defRPr sz="2102" kern="1200">
        <a:solidFill>
          <a:schemeClr val="tx1"/>
        </a:solidFill>
        <a:latin typeface="+mn-lt"/>
        <a:ea typeface="+mn-ea"/>
        <a:cs typeface="+mn-cs"/>
      </a:defRPr>
    </a:lvl8pPr>
    <a:lvl9pPr marL="4272077" algn="l" defTabSz="1068019" rtl="0" eaLnBrk="1" latinLnBrk="0" hangingPunct="1">
      <a:defRPr sz="2102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7F00"/>
    <a:srgbClr val="E3191B"/>
    <a:srgbClr val="984EA3"/>
    <a:srgbClr val="377EB8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48" d="100"/>
          <a:sy n="48" d="100"/>
        </p:scale>
        <p:origin x="992" y="2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e de 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752600" y="1346836"/>
            <a:ext cx="10515600" cy="2865120"/>
          </a:xfrm>
        </p:spPr>
        <p:txBody>
          <a:bodyPr anchor="b"/>
          <a:lstStyle>
            <a:lvl1pPr algn="ctr">
              <a:defRPr sz="69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752600" y="4322446"/>
            <a:ext cx="10515600" cy="1986914"/>
          </a:xfrm>
        </p:spPr>
        <p:txBody>
          <a:bodyPr/>
          <a:lstStyle>
            <a:lvl1pPr marL="0" indent="0" algn="ctr">
              <a:buNone/>
              <a:defRPr sz="2760"/>
            </a:lvl1pPr>
            <a:lvl2pPr marL="525780" indent="0" algn="ctr">
              <a:buNone/>
              <a:defRPr sz="2300"/>
            </a:lvl2pPr>
            <a:lvl3pPr marL="1051560" indent="0" algn="ctr">
              <a:buNone/>
              <a:defRPr sz="2070"/>
            </a:lvl3pPr>
            <a:lvl4pPr marL="1577340" indent="0" algn="ctr">
              <a:buNone/>
              <a:defRPr sz="1840"/>
            </a:lvl4pPr>
            <a:lvl5pPr marL="2103120" indent="0" algn="ctr">
              <a:buNone/>
              <a:defRPr sz="1840"/>
            </a:lvl5pPr>
            <a:lvl6pPr marL="2628900" indent="0" algn="ctr">
              <a:buNone/>
              <a:defRPr sz="1840"/>
            </a:lvl6pPr>
            <a:lvl7pPr marL="3154680" indent="0" algn="ctr">
              <a:buNone/>
              <a:defRPr sz="1840"/>
            </a:lvl7pPr>
            <a:lvl8pPr marL="3680460" indent="0" algn="ctr">
              <a:buNone/>
              <a:defRPr sz="1840"/>
            </a:lvl8pPr>
            <a:lvl9pPr marL="4206240" indent="0" algn="ctr">
              <a:buNone/>
              <a:defRPr sz="1840"/>
            </a:lvl9pPr>
          </a:lstStyle>
          <a:p>
            <a:r>
              <a:rPr lang="fr-FR" smtClean="0"/>
              <a:t>Modifier le style des sous-titres du masque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4CBE9-D9B1-4A49-9D6E-53882BEFF763}" type="datetimeFigureOut">
              <a:rPr lang="en-US" smtClean="0"/>
              <a:t>9/27/2025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3E410-F26E-40CE-A4C3-9D68DB5B343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8968359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re et texte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4CBE9-D9B1-4A49-9D6E-53882BEFF763}" type="datetimeFigureOut">
              <a:rPr lang="en-US" smtClean="0"/>
              <a:t>9/27/2025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3E410-F26E-40CE-A4C3-9D68DB5B343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7216247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itre vertical et tex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10033635" y="438150"/>
            <a:ext cx="3023235" cy="6974206"/>
          </a:xfrm>
        </p:spPr>
        <p:txBody>
          <a:bodyPr vert="eaVert"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63930" y="438150"/>
            <a:ext cx="8894445" cy="6974206"/>
          </a:xfrm>
        </p:spPr>
        <p:txBody>
          <a:bodyPr vert="eaVert"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4CBE9-D9B1-4A49-9D6E-53882BEFF763}" type="datetimeFigureOut">
              <a:rPr lang="en-US" smtClean="0"/>
              <a:t>9/27/2025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3E410-F26E-40CE-A4C3-9D68DB5B343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334368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re et contenu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4CBE9-D9B1-4A49-9D6E-53882BEFF763}" type="datetimeFigureOut">
              <a:rPr lang="en-US" smtClean="0"/>
              <a:t>9/27/2025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3E410-F26E-40CE-A4C3-9D68DB5B343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560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Titre de 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56628" y="2051686"/>
            <a:ext cx="12092940" cy="3423284"/>
          </a:xfrm>
        </p:spPr>
        <p:txBody>
          <a:bodyPr anchor="b"/>
          <a:lstStyle>
            <a:lvl1pPr>
              <a:defRPr sz="690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56628" y="5507356"/>
            <a:ext cx="12092940" cy="1800224"/>
          </a:xfrm>
        </p:spPr>
        <p:txBody>
          <a:bodyPr/>
          <a:lstStyle>
            <a:lvl1pPr marL="0" indent="0">
              <a:buNone/>
              <a:defRPr sz="2760">
                <a:solidFill>
                  <a:schemeClr val="tx1">
                    <a:tint val="75000"/>
                  </a:schemeClr>
                </a:solidFill>
              </a:defRPr>
            </a:lvl1pPr>
            <a:lvl2pPr marL="525780" indent="0">
              <a:buNone/>
              <a:defRPr sz="2300">
                <a:solidFill>
                  <a:schemeClr val="tx1">
                    <a:tint val="75000"/>
                  </a:schemeClr>
                </a:solidFill>
              </a:defRPr>
            </a:lvl2pPr>
            <a:lvl3pPr marL="1051560" indent="0">
              <a:buNone/>
              <a:defRPr sz="2070">
                <a:solidFill>
                  <a:schemeClr val="tx1">
                    <a:tint val="75000"/>
                  </a:schemeClr>
                </a:solidFill>
              </a:defRPr>
            </a:lvl3pPr>
            <a:lvl4pPr marL="1577340" indent="0">
              <a:buNone/>
              <a:defRPr sz="1840">
                <a:solidFill>
                  <a:schemeClr val="tx1">
                    <a:tint val="75000"/>
                  </a:schemeClr>
                </a:solidFill>
              </a:defRPr>
            </a:lvl4pPr>
            <a:lvl5pPr marL="2103120" indent="0">
              <a:buNone/>
              <a:defRPr sz="1840">
                <a:solidFill>
                  <a:schemeClr val="tx1">
                    <a:tint val="75000"/>
                  </a:schemeClr>
                </a:solidFill>
              </a:defRPr>
            </a:lvl5pPr>
            <a:lvl6pPr marL="2628900" indent="0">
              <a:buNone/>
              <a:defRPr sz="1840">
                <a:solidFill>
                  <a:schemeClr val="tx1">
                    <a:tint val="75000"/>
                  </a:schemeClr>
                </a:solidFill>
              </a:defRPr>
            </a:lvl6pPr>
            <a:lvl7pPr marL="3154680" indent="0">
              <a:buNone/>
              <a:defRPr sz="1840">
                <a:solidFill>
                  <a:schemeClr val="tx1">
                    <a:tint val="75000"/>
                  </a:schemeClr>
                </a:solidFill>
              </a:defRPr>
            </a:lvl7pPr>
            <a:lvl8pPr marL="3680460" indent="0">
              <a:buNone/>
              <a:defRPr sz="1840">
                <a:solidFill>
                  <a:schemeClr val="tx1">
                    <a:tint val="75000"/>
                  </a:schemeClr>
                </a:solidFill>
              </a:defRPr>
            </a:lvl8pPr>
            <a:lvl9pPr marL="4206240" indent="0">
              <a:buNone/>
              <a:defRPr sz="184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4CBE9-D9B1-4A49-9D6E-53882BEFF763}" type="datetimeFigureOut">
              <a:rPr lang="en-US" smtClean="0"/>
              <a:t>9/27/2025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3E410-F26E-40CE-A4C3-9D68DB5B343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6340787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eux contenu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63930" y="2190750"/>
            <a:ext cx="5958840" cy="5221606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098030" y="2190750"/>
            <a:ext cx="5958840" cy="5221606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4CBE9-D9B1-4A49-9D6E-53882BEFF763}" type="datetimeFigureOut">
              <a:rPr lang="en-US" smtClean="0"/>
              <a:t>9/27/2025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3E410-F26E-40CE-A4C3-9D68DB5B343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488618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5756" y="438150"/>
            <a:ext cx="12092940" cy="1590676"/>
          </a:xfrm>
        </p:spPr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5757" y="2017396"/>
            <a:ext cx="5931455" cy="988694"/>
          </a:xfrm>
        </p:spPr>
        <p:txBody>
          <a:bodyPr anchor="b"/>
          <a:lstStyle>
            <a:lvl1pPr marL="0" indent="0">
              <a:buNone/>
              <a:defRPr sz="2760" b="1"/>
            </a:lvl1pPr>
            <a:lvl2pPr marL="525780" indent="0">
              <a:buNone/>
              <a:defRPr sz="2300" b="1"/>
            </a:lvl2pPr>
            <a:lvl3pPr marL="1051560" indent="0">
              <a:buNone/>
              <a:defRPr sz="2070" b="1"/>
            </a:lvl3pPr>
            <a:lvl4pPr marL="1577340" indent="0">
              <a:buNone/>
              <a:defRPr sz="1840" b="1"/>
            </a:lvl4pPr>
            <a:lvl5pPr marL="2103120" indent="0">
              <a:buNone/>
              <a:defRPr sz="1840" b="1"/>
            </a:lvl5pPr>
            <a:lvl6pPr marL="2628900" indent="0">
              <a:buNone/>
              <a:defRPr sz="1840" b="1"/>
            </a:lvl6pPr>
            <a:lvl7pPr marL="3154680" indent="0">
              <a:buNone/>
              <a:defRPr sz="1840" b="1"/>
            </a:lvl7pPr>
            <a:lvl8pPr marL="3680460" indent="0">
              <a:buNone/>
              <a:defRPr sz="1840" b="1"/>
            </a:lvl8pPr>
            <a:lvl9pPr marL="4206240" indent="0">
              <a:buNone/>
              <a:defRPr sz="184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965757" y="3006090"/>
            <a:ext cx="5931455" cy="4421506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098030" y="2017396"/>
            <a:ext cx="5960666" cy="988694"/>
          </a:xfrm>
        </p:spPr>
        <p:txBody>
          <a:bodyPr anchor="b"/>
          <a:lstStyle>
            <a:lvl1pPr marL="0" indent="0">
              <a:buNone/>
              <a:defRPr sz="2760" b="1"/>
            </a:lvl1pPr>
            <a:lvl2pPr marL="525780" indent="0">
              <a:buNone/>
              <a:defRPr sz="2300" b="1"/>
            </a:lvl2pPr>
            <a:lvl3pPr marL="1051560" indent="0">
              <a:buNone/>
              <a:defRPr sz="2070" b="1"/>
            </a:lvl3pPr>
            <a:lvl4pPr marL="1577340" indent="0">
              <a:buNone/>
              <a:defRPr sz="1840" b="1"/>
            </a:lvl4pPr>
            <a:lvl5pPr marL="2103120" indent="0">
              <a:buNone/>
              <a:defRPr sz="1840" b="1"/>
            </a:lvl5pPr>
            <a:lvl6pPr marL="2628900" indent="0">
              <a:buNone/>
              <a:defRPr sz="1840" b="1"/>
            </a:lvl6pPr>
            <a:lvl7pPr marL="3154680" indent="0">
              <a:buNone/>
              <a:defRPr sz="1840" b="1"/>
            </a:lvl7pPr>
            <a:lvl8pPr marL="3680460" indent="0">
              <a:buNone/>
              <a:defRPr sz="1840" b="1"/>
            </a:lvl8pPr>
            <a:lvl9pPr marL="4206240" indent="0">
              <a:buNone/>
              <a:defRPr sz="1840" b="1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098030" y="3006090"/>
            <a:ext cx="5960666" cy="4421506"/>
          </a:xfrm>
        </p:spPr>
        <p:txBody>
          <a:bodyPr/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4CBE9-D9B1-4A49-9D6E-53882BEFF763}" type="datetimeFigureOut">
              <a:rPr lang="en-US" smtClean="0"/>
              <a:t>9/27/2025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3E410-F26E-40CE-A4C3-9D68DB5B343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9200084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re seu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4CBE9-D9B1-4A49-9D6E-53882BEFF763}" type="datetimeFigureOut">
              <a:rPr lang="en-US" smtClean="0"/>
              <a:t>9/27/2025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3E410-F26E-40CE-A4C3-9D68DB5B343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20716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V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4CBE9-D9B1-4A49-9D6E-53882BEFF763}" type="datetimeFigureOut">
              <a:rPr lang="en-US" smtClean="0"/>
              <a:t>9/27/2025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3E410-F26E-40CE-A4C3-9D68DB5B343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231896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u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5757" y="548640"/>
            <a:ext cx="4522073" cy="1920240"/>
          </a:xfrm>
        </p:spPr>
        <p:txBody>
          <a:bodyPr anchor="b"/>
          <a:lstStyle>
            <a:lvl1pPr>
              <a:defRPr sz="368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60666" y="1184911"/>
            <a:ext cx="7098030" cy="5848350"/>
          </a:xfrm>
        </p:spPr>
        <p:txBody>
          <a:bodyPr/>
          <a:lstStyle>
            <a:lvl1pPr>
              <a:defRPr sz="3680"/>
            </a:lvl1pPr>
            <a:lvl2pPr>
              <a:defRPr sz="3220"/>
            </a:lvl2pPr>
            <a:lvl3pPr>
              <a:defRPr sz="2760"/>
            </a:lvl3pPr>
            <a:lvl4pPr>
              <a:defRPr sz="2300"/>
            </a:lvl4pPr>
            <a:lvl5pPr>
              <a:defRPr sz="2300"/>
            </a:lvl5pPr>
            <a:lvl6pPr>
              <a:defRPr sz="2300"/>
            </a:lvl6pPr>
            <a:lvl7pPr>
              <a:defRPr sz="2300"/>
            </a:lvl7pPr>
            <a:lvl8pPr>
              <a:defRPr sz="2300"/>
            </a:lvl8pPr>
            <a:lvl9pPr>
              <a:defRPr sz="2300"/>
            </a:lvl9pPr>
          </a:lstStyle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65757" y="2468880"/>
            <a:ext cx="4522073" cy="4573906"/>
          </a:xfrm>
        </p:spPr>
        <p:txBody>
          <a:bodyPr/>
          <a:lstStyle>
            <a:lvl1pPr marL="0" indent="0">
              <a:buNone/>
              <a:defRPr sz="1840"/>
            </a:lvl1pPr>
            <a:lvl2pPr marL="525780" indent="0">
              <a:buNone/>
              <a:defRPr sz="1610"/>
            </a:lvl2pPr>
            <a:lvl3pPr marL="1051560" indent="0">
              <a:buNone/>
              <a:defRPr sz="1380"/>
            </a:lvl3pPr>
            <a:lvl4pPr marL="1577340" indent="0">
              <a:buNone/>
              <a:defRPr sz="1150"/>
            </a:lvl4pPr>
            <a:lvl5pPr marL="2103120" indent="0">
              <a:buNone/>
              <a:defRPr sz="1150"/>
            </a:lvl5pPr>
            <a:lvl6pPr marL="2628900" indent="0">
              <a:buNone/>
              <a:defRPr sz="1150"/>
            </a:lvl6pPr>
            <a:lvl7pPr marL="3154680" indent="0">
              <a:buNone/>
              <a:defRPr sz="1150"/>
            </a:lvl7pPr>
            <a:lvl8pPr marL="3680460" indent="0">
              <a:buNone/>
              <a:defRPr sz="1150"/>
            </a:lvl8pPr>
            <a:lvl9pPr marL="4206240" indent="0">
              <a:buNone/>
              <a:defRPr sz="115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4CBE9-D9B1-4A49-9D6E-53882BEFF763}" type="datetimeFigureOut">
              <a:rPr lang="en-US" smtClean="0"/>
              <a:t>9/27/2025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3E410-F26E-40CE-A4C3-9D68DB5B343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84148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 avec légen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5757" y="548640"/>
            <a:ext cx="4522073" cy="1920240"/>
          </a:xfrm>
        </p:spPr>
        <p:txBody>
          <a:bodyPr anchor="b"/>
          <a:lstStyle>
            <a:lvl1pPr>
              <a:defRPr sz="3680"/>
            </a:lvl1pPr>
          </a:lstStyle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960666" y="1184911"/>
            <a:ext cx="7098030" cy="5848350"/>
          </a:xfrm>
        </p:spPr>
        <p:txBody>
          <a:bodyPr anchor="t"/>
          <a:lstStyle>
            <a:lvl1pPr marL="0" indent="0">
              <a:buNone/>
              <a:defRPr sz="3680"/>
            </a:lvl1pPr>
            <a:lvl2pPr marL="525780" indent="0">
              <a:buNone/>
              <a:defRPr sz="3220"/>
            </a:lvl2pPr>
            <a:lvl3pPr marL="1051560" indent="0">
              <a:buNone/>
              <a:defRPr sz="2760"/>
            </a:lvl3pPr>
            <a:lvl4pPr marL="1577340" indent="0">
              <a:buNone/>
              <a:defRPr sz="2300"/>
            </a:lvl4pPr>
            <a:lvl5pPr marL="2103120" indent="0">
              <a:buNone/>
              <a:defRPr sz="2300"/>
            </a:lvl5pPr>
            <a:lvl6pPr marL="2628900" indent="0">
              <a:buNone/>
              <a:defRPr sz="2300"/>
            </a:lvl6pPr>
            <a:lvl7pPr marL="3154680" indent="0">
              <a:buNone/>
              <a:defRPr sz="2300"/>
            </a:lvl7pPr>
            <a:lvl8pPr marL="3680460" indent="0">
              <a:buNone/>
              <a:defRPr sz="2300"/>
            </a:lvl8pPr>
            <a:lvl9pPr marL="4206240" indent="0">
              <a:buNone/>
              <a:defRPr sz="2300"/>
            </a:lvl9pPr>
          </a:lstStyle>
          <a:p>
            <a:r>
              <a:rPr lang="fr-FR" smtClean="0"/>
              <a:t>Cliquez sur l'icône pour ajouter une image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65757" y="2468880"/>
            <a:ext cx="4522073" cy="4573906"/>
          </a:xfrm>
        </p:spPr>
        <p:txBody>
          <a:bodyPr/>
          <a:lstStyle>
            <a:lvl1pPr marL="0" indent="0">
              <a:buNone/>
              <a:defRPr sz="1840"/>
            </a:lvl1pPr>
            <a:lvl2pPr marL="525780" indent="0">
              <a:buNone/>
              <a:defRPr sz="1610"/>
            </a:lvl2pPr>
            <a:lvl3pPr marL="1051560" indent="0">
              <a:buNone/>
              <a:defRPr sz="1380"/>
            </a:lvl3pPr>
            <a:lvl4pPr marL="1577340" indent="0">
              <a:buNone/>
              <a:defRPr sz="1150"/>
            </a:lvl4pPr>
            <a:lvl5pPr marL="2103120" indent="0">
              <a:buNone/>
              <a:defRPr sz="1150"/>
            </a:lvl5pPr>
            <a:lvl6pPr marL="2628900" indent="0">
              <a:buNone/>
              <a:defRPr sz="1150"/>
            </a:lvl6pPr>
            <a:lvl7pPr marL="3154680" indent="0">
              <a:buNone/>
              <a:defRPr sz="1150"/>
            </a:lvl7pPr>
            <a:lvl8pPr marL="3680460" indent="0">
              <a:buNone/>
              <a:defRPr sz="1150"/>
            </a:lvl8pPr>
            <a:lvl9pPr marL="4206240" indent="0">
              <a:buNone/>
              <a:defRPr sz="1150"/>
            </a:lvl9pPr>
          </a:lstStyle>
          <a:p>
            <a:pPr lvl="0"/>
            <a:r>
              <a:rPr lang="fr-FR" smtClean="0"/>
              <a:t>Modifier les styles du texte du masque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C04CBE9-D9B1-4A49-9D6E-53882BEFF763}" type="datetimeFigureOut">
              <a:rPr lang="en-US" smtClean="0"/>
              <a:t>9/27/2025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EF3E410-F26E-40CE-A4C3-9D68DB5B343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50374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63930" y="438150"/>
            <a:ext cx="12092940" cy="1590676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fr-FR" smtClean="0"/>
              <a:t>Modifiez le style du titre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930" y="2190750"/>
            <a:ext cx="12092940" cy="522160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fr-FR" smtClean="0"/>
              <a:t>Modifier les styles du texte du masque</a:t>
            </a:r>
          </a:p>
          <a:p>
            <a:pPr lvl="1"/>
            <a:r>
              <a:rPr lang="fr-FR" smtClean="0"/>
              <a:t>Deuxième niveau</a:t>
            </a:r>
          </a:p>
          <a:p>
            <a:pPr lvl="2"/>
            <a:r>
              <a:rPr lang="fr-FR" smtClean="0"/>
              <a:t>Troisième niveau</a:t>
            </a:r>
          </a:p>
          <a:p>
            <a:pPr lvl="3"/>
            <a:r>
              <a:rPr lang="fr-FR" smtClean="0"/>
              <a:t>Quatrième niveau</a:t>
            </a:r>
          </a:p>
          <a:p>
            <a:pPr lvl="4"/>
            <a:r>
              <a:rPr lang="fr-FR" smtClean="0"/>
              <a:t>Cinquième niveau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63930" y="7627621"/>
            <a:ext cx="315468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3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C04CBE9-D9B1-4A49-9D6E-53882BEFF763}" type="datetimeFigureOut">
              <a:rPr lang="en-US" smtClean="0"/>
              <a:t>9/27/2025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644390" y="7627621"/>
            <a:ext cx="473202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3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902190" y="7627621"/>
            <a:ext cx="3154680" cy="43815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38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EF3E410-F26E-40CE-A4C3-9D68DB5B3436}" type="slidenum">
              <a:rPr lang="en-US" smtClean="0"/>
              <a:t>‹N°›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895405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1051560" rtl="0" eaLnBrk="1" latinLnBrk="0" hangingPunct="1">
        <a:lnSpc>
          <a:spcPct val="90000"/>
        </a:lnSpc>
        <a:spcBef>
          <a:spcPct val="0"/>
        </a:spcBef>
        <a:buNone/>
        <a:defRPr sz="506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62890" indent="-262890" algn="l" defTabSz="1051560" rtl="0" eaLnBrk="1" latinLnBrk="0" hangingPunct="1">
        <a:lnSpc>
          <a:spcPct val="90000"/>
        </a:lnSpc>
        <a:spcBef>
          <a:spcPts val="1150"/>
        </a:spcBef>
        <a:buFont typeface="Arial" panose="020B0604020202020204" pitchFamily="34" charset="0"/>
        <a:buChar char="•"/>
        <a:defRPr sz="3220" kern="1200">
          <a:solidFill>
            <a:schemeClr val="tx1"/>
          </a:solidFill>
          <a:latin typeface="+mn-lt"/>
          <a:ea typeface="+mn-ea"/>
          <a:cs typeface="+mn-cs"/>
        </a:defRPr>
      </a:lvl1pPr>
      <a:lvl2pPr marL="788670" indent="-262890" algn="l" defTabSz="1051560" rtl="0" eaLnBrk="1" latinLnBrk="0" hangingPunct="1">
        <a:lnSpc>
          <a:spcPct val="90000"/>
        </a:lnSpc>
        <a:spcBef>
          <a:spcPts val="575"/>
        </a:spcBef>
        <a:buFont typeface="Arial" panose="020B0604020202020204" pitchFamily="34" charset="0"/>
        <a:buChar char="•"/>
        <a:defRPr sz="2760" kern="1200">
          <a:solidFill>
            <a:schemeClr val="tx1"/>
          </a:solidFill>
          <a:latin typeface="+mn-lt"/>
          <a:ea typeface="+mn-ea"/>
          <a:cs typeface="+mn-cs"/>
        </a:defRPr>
      </a:lvl2pPr>
      <a:lvl3pPr marL="1314450" indent="-262890" algn="l" defTabSz="1051560" rtl="0" eaLnBrk="1" latinLnBrk="0" hangingPunct="1">
        <a:lnSpc>
          <a:spcPct val="90000"/>
        </a:lnSpc>
        <a:spcBef>
          <a:spcPts val="575"/>
        </a:spcBef>
        <a:buFont typeface="Arial" panose="020B0604020202020204" pitchFamily="34" charset="0"/>
        <a:buChar char="•"/>
        <a:defRPr sz="2300" kern="1200">
          <a:solidFill>
            <a:schemeClr val="tx1"/>
          </a:solidFill>
          <a:latin typeface="+mn-lt"/>
          <a:ea typeface="+mn-ea"/>
          <a:cs typeface="+mn-cs"/>
        </a:defRPr>
      </a:lvl3pPr>
      <a:lvl4pPr marL="1840230" indent="-262890" algn="l" defTabSz="1051560" rtl="0" eaLnBrk="1" latinLnBrk="0" hangingPunct="1">
        <a:lnSpc>
          <a:spcPct val="90000"/>
        </a:lnSpc>
        <a:spcBef>
          <a:spcPts val="575"/>
        </a:spcBef>
        <a:buFont typeface="Arial" panose="020B0604020202020204" pitchFamily="34" charset="0"/>
        <a:buChar char="•"/>
        <a:defRPr sz="2070" kern="1200">
          <a:solidFill>
            <a:schemeClr val="tx1"/>
          </a:solidFill>
          <a:latin typeface="+mn-lt"/>
          <a:ea typeface="+mn-ea"/>
          <a:cs typeface="+mn-cs"/>
        </a:defRPr>
      </a:lvl4pPr>
      <a:lvl5pPr marL="2366010" indent="-262890" algn="l" defTabSz="1051560" rtl="0" eaLnBrk="1" latinLnBrk="0" hangingPunct="1">
        <a:lnSpc>
          <a:spcPct val="90000"/>
        </a:lnSpc>
        <a:spcBef>
          <a:spcPts val="575"/>
        </a:spcBef>
        <a:buFont typeface="Arial" panose="020B0604020202020204" pitchFamily="34" charset="0"/>
        <a:buChar char="•"/>
        <a:defRPr sz="2070" kern="1200">
          <a:solidFill>
            <a:schemeClr val="tx1"/>
          </a:solidFill>
          <a:latin typeface="+mn-lt"/>
          <a:ea typeface="+mn-ea"/>
          <a:cs typeface="+mn-cs"/>
        </a:defRPr>
      </a:lvl5pPr>
      <a:lvl6pPr marL="2891790" indent="-262890" algn="l" defTabSz="1051560" rtl="0" eaLnBrk="1" latinLnBrk="0" hangingPunct="1">
        <a:lnSpc>
          <a:spcPct val="90000"/>
        </a:lnSpc>
        <a:spcBef>
          <a:spcPts val="575"/>
        </a:spcBef>
        <a:buFont typeface="Arial" panose="020B0604020202020204" pitchFamily="34" charset="0"/>
        <a:buChar char="•"/>
        <a:defRPr sz="2070" kern="1200">
          <a:solidFill>
            <a:schemeClr val="tx1"/>
          </a:solidFill>
          <a:latin typeface="+mn-lt"/>
          <a:ea typeface="+mn-ea"/>
          <a:cs typeface="+mn-cs"/>
        </a:defRPr>
      </a:lvl6pPr>
      <a:lvl7pPr marL="3417570" indent="-262890" algn="l" defTabSz="1051560" rtl="0" eaLnBrk="1" latinLnBrk="0" hangingPunct="1">
        <a:lnSpc>
          <a:spcPct val="90000"/>
        </a:lnSpc>
        <a:spcBef>
          <a:spcPts val="575"/>
        </a:spcBef>
        <a:buFont typeface="Arial" panose="020B0604020202020204" pitchFamily="34" charset="0"/>
        <a:buChar char="•"/>
        <a:defRPr sz="2070" kern="1200">
          <a:solidFill>
            <a:schemeClr val="tx1"/>
          </a:solidFill>
          <a:latin typeface="+mn-lt"/>
          <a:ea typeface="+mn-ea"/>
          <a:cs typeface="+mn-cs"/>
        </a:defRPr>
      </a:lvl7pPr>
      <a:lvl8pPr marL="3943350" indent="-262890" algn="l" defTabSz="1051560" rtl="0" eaLnBrk="1" latinLnBrk="0" hangingPunct="1">
        <a:lnSpc>
          <a:spcPct val="90000"/>
        </a:lnSpc>
        <a:spcBef>
          <a:spcPts val="575"/>
        </a:spcBef>
        <a:buFont typeface="Arial" panose="020B0604020202020204" pitchFamily="34" charset="0"/>
        <a:buChar char="•"/>
        <a:defRPr sz="2070" kern="1200">
          <a:solidFill>
            <a:schemeClr val="tx1"/>
          </a:solidFill>
          <a:latin typeface="+mn-lt"/>
          <a:ea typeface="+mn-ea"/>
          <a:cs typeface="+mn-cs"/>
        </a:defRPr>
      </a:lvl8pPr>
      <a:lvl9pPr marL="4469130" indent="-262890" algn="l" defTabSz="1051560" rtl="0" eaLnBrk="1" latinLnBrk="0" hangingPunct="1">
        <a:lnSpc>
          <a:spcPct val="90000"/>
        </a:lnSpc>
        <a:spcBef>
          <a:spcPts val="575"/>
        </a:spcBef>
        <a:buFont typeface="Arial" panose="020B0604020202020204" pitchFamily="34" charset="0"/>
        <a:buChar char="•"/>
        <a:defRPr sz="207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051560" rtl="0" eaLnBrk="1" latinLnBrk="0" hangingPunct="1">
        <a:defRPr sz="2070" kern="1200">
          <a:solidFill>
            <a:schemeClr val="tx1"/>
          </a:solidFill>
          <a:latin typeface="+mn-lt"/>
          <a:ea typeface="+mn-ea"/>
          <a:cs typeface="+mn-cs"/>
        </a:defRPr>
      </a:lvl1pPr>
      <a:lvl2pPr marL="525780" algn="l" defTabSz="1051560" rtl="0" eaLnBrk="1" latinLnBrk="0" hangingPunct="1">
        <a:defRPr sz="2070" kern="1200">
          <a:solidFill>
            <a:schemeClr val="tx1"/>
          </a:solidFill>
          <a:latin typeface="+mn-lt"/>
          <a:ea typeface="+mn-ea"/>
          <a:cs typeface="+mn-cs"/>
        </a:defRPr>
      </a:lvl2pPr>
      <a:lvl3pPr marL="1051560" algn="l" defTabSz="1051560" rtl="0" eaLnBrk="1" latinLnBrk="0" hangingPunct="1">
        <a:defRPr sz="2070" kern="1200">
          <a:solidFill>
            <a:schemeClr val="tx1"/>
          </a:solidFill>
          <a:latin typeface="+mn-lt"/>
          <a:ea typeface="+mn-ea"/>
          <a:cs typeface="+mn-cs"/>
        </a:defRPr>
      </a:lvl3pPr>
      <a:lvl4pPr marL="1577340" algn="l" defTabSz="1051560" rtl="0" eaLnBrk="1" latinLnBrk="0" hangingPunct="1">
        <a:defRPr sz="2070" kern="1200">
          <a:solidFill>
            <a:schemeClr val="tx1"/>
          </a:solidFill>
          <a:latin typeface="+mn-lt"/>
          <a:ea typeface="+mn-ea"/>
          <a:cs typeface="+mn-cs"/>
        </a:defRPr>
      </a:lvl4pPr>
      <a:lvl5pPr marL="2103120" algn="l" defTabSz="1051560" rtl="0" eaLnBrk="1" latinLnBrk="0" hangingPunct="1">
        <a:defRPr sz="2070" kern="1200">
          <a:solidFill>
            <a:schemeClr val="tx1"/>
          </a:solidFill>
          <a:latin typeface="+mn-lt"/>
          <a:ea typeface="+mn-ea"/>
          <a:cs typeface="+mn-cs"/>
        </a:defRPr>
      </a:lvl5pPr>
      <a:lvl6pPr marL="2628900" algn="l" defTabSz="1051560" rtl="0" eaLnBrk="1" latinLnBrk="0" hangingPunct="1">
        <a:defRPr sz="2070" kern="1200">
          <a:solidFill>
            <a:schemeClr val="tx1"/>
          </a:solidFill>
          <a:latin typeface="+mn-lt"/>
          <a:ea typeface="+mn-ea"/>
          <a:cs typeface="+mn-cs"/>
        </a:defRPr>
      </a:lvl6pPr>
      <a:lvl7pPr marL="3154680" algn="l" defTabSz="1051560" rtl="0" eaLnBrk="1" latinLnBrk="0" hangingPunct="1">
        <a:defRPr sz="2070" kern="1200">
          <a:solidFill>
            <a:schemeClr val="tx1"/>
          </a:solidFill>
          <a:latin typeface="+mn-lt"/>
          <a:ea typeface="+mn-ea"/>
          <a:cs typeface="+mn-cs"/>
        </a:defRPr>
      </a:lvl7pPr>
      <a:lvl8pPr marL="3680460" algn="l" defTabSz="1051560" rtl="0" eaLnBrk="1" latinLnBrk="0" hangingPunct="1">
        <a:defRPr sz="2070" kern="1200">
          <a:solidFill>
            <a:schemeClr val="tx1"/>
          </a:solidFill>
          <a:latin typeface="+mn-lt"/>
          <a:ea typeface="+mn-ea"/>
          <a:cs typeface="+mn-cs"/>
        </a:defRPr>
      </a:lvl8pPr>
      <a:lvl9pPr marL="4206240" algn="l" defTabSz="1051560" rtl="0" eaLnBrk="1" latinLnBrk="0" hangingPunct="1">
        <a:defRPr sz="207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à coins arrondis 7"/>
          <p:cNvSpPr/>
          <p:nvPr/>
        </p:nvSpPr>
        <p:spPr>
          <a:xfrm>
            <a:off x="5892224" y="1098327"/>
            <a:ext cx="2186885" cy="371392"/>
          </a:xfrm>
          <a:prstGeom prst="roundRect">
            <a:avLst/>
          </a:prstGeom>
          <a:solidFill>
            <a:srgbClr val="377EB8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Publications</a:t>
            </a:r>
          </a:p>
        </p:txBody>
      </p:sp>
      <p:sp>
        <p:nvSpPr>
          <p:cNvPr id="10" name="Rectangle à coins arrondis 9"/>
          <p:cNvSpPr/>
          <p:nvPr/>
        </p:nvSpPr>
        <p:spPr>
          <a:xfrm>
            <a:off x="8561974" y="4921387"/>
            <a:ext cx="1639229" cy="345688"/>
          </a:xfrm>
          <a:prstGeom prst="roundRect">
            <a:avLst/>
          </a:prstGeom>
          <a:solidFill>
            <a:srgbClr val="984EA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Legislation</a:t>
            </a:r>
          </a:p>
        </p:txBody>
      </p:sp>
      <p:sp>
        <p:nvSpPr>
          <p:cNvPr id="11" name="Rectangle à coins arrondis 10"/>
          <p:cNvSpPr/>
          <p:nvPr/>
        </p:nvSpPr>
        <p:spPr>
          <a:xfrm>
            <a:off x="2533876" y="3667600"/>
            <a:ext cx="1639229" cy="345688"/>
          </a:xfrm>
          <a:prstGeom prst="roundRect">
            <a:avLst/>
          </a:prstGeom>
          <a:solidFill>
            <a:srgbClr val="FF7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Interest</a:t>
            </a:r>
          </a:p>
        </p:txBody>
      </p:sp>
      <p:sp>
        <p:nvSpPr>
          <p:cNvPr id="12" name="Rectangle à coins arrondis 11"/>
          <p:cNvSpPr/>
          <p:nvPr/>
        </p:nvSpPr>
        <p:spPr>
          <a:xfrm>
            <a:off x="2533876" y="5156011"/>
            <a:ext cx="1639229" cy="345688"/>
          </a:xfrm>
          <a:prstGeom prst="roundRect">
            <a:avLst/>
          </a:prstGeom>
          <a:solidFill>
            <a:srgbClr val="FF7F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Support</a:t>
            </a:r>
          </a:p>
        </p:txBody>
      </p:sp>
      <p:sp>
        <p:nvSpPr>
          <p:cNvPr id="13" name="Rectangle à coins arrondis 12"/>
          <p:cNvSpPr/>
          <p:nvPr/>
        </p:nvSpPr>
        <p:spPr>
          <a:xfrm>
            <a:off x="5998117" y="6346042"/>
            <a:ext cx="1639229" cy="345688"/>
          </a:xfrm>
          <a:prstGeom prst="roundRect">
            <a:avLst/>
          </a:prstGeom>
          <a:solidFill>
            <a:srgbClr val="E3191B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Action</a:t>
            </a:r>
          </a:p>
        </p:txBody>
      </p:sp>
      <p:sp>
        <p:nvSpPr>
          <p:cNvPr id="19" name="ZoneTexte 18"/>
          <p:cNvSpPr txBox="1"/>
          <p:nvPr/>
        </p:nvSpPr>
        <p:spPr>
          <a:xfrm>
            <a:off x="5892224" y="142884"/>
            <a:ext cx="2536118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The number of publications </a:t>
            </a:r>
            <a:r>
              <a:rPr lang="en-US" sz="1600" i="1" dirty="0" smtClean="0"/>
              <a:t>(fine-tuned </a:t>
            </a:r>
            <a:r>
              <a:rPr lang="en-US" sz="1600" i="1" dirty="0"/>
              <a:t>classification </a:t>
            </a:r>
            <a:r>
              <a:rPr lang="en-US" sz="1600" i="1" dirty="0" smtClean="0"/>
              <a:t>LLM predictions)</a:t>
            </a:r>
            <a:endParaRPr lang="en-US" sz="1600" i="1" dirty="0"/>
          </a:p>
        </p:txBody>
      </p:sp>
      <p:sp>
        <p:nvSpPr>
          <p:cNvPr id="20" name="ZoneTexte 19"/>
          <p:cNvSpPr txBox="1"/>
          <p:nvPr/>
        </p:nvSpPr>
        <p:spPr>
          <a:xfrm>
            <a:off x="10395680" y="4961256"/>
            <a:ext cx="2251814" cy="1323439"/>
          </a:xfrm>
          <a:prstGeom prst="rect">
            <a:avLst/>
          </a:prstGeom>
          <a:noFill/>
          <a:ln>
            <a:noFill/>
            <a:prstDash val="sysDash"/>
          </a:ln>
        </p:spPr>
        <p:txBody>
          <a:bodyPr wrap="square" rtlCol="0">
            <a:spAutoFit/>
          </a:bodyPr>
          <a:lstStyle/>
          <a:p>
            <a:r>
              <a:rPr lang="en-US" sz="1600" i="1" dirty="0"/>
              <a:t>The number of national legislation documents with ORO keyword matches (FAOLEX + ECOLEX databases)</a:t>
            </a:r>
          </a:p>
        </p:txBody>
      </p:sp>
      <p:sp>
        <p:nvSpPr>
          <p:cNvPr id="21" name="ZoneTexte 20"/>
          <p:cNvSpPr txBox="1"/>
          <p:nvPr/>
        </p:nvSpPr>
        <p:spPr>
          <a:xfrm>
            <a:off x="10952175" y="2546841"/>
            <a:ext cx="2251814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The number of non-binding policy documents with ORO keyword matches (FAOLEX + ECOLEX databases)</a:t>
            </a:r>
          </a:p>
        </p:txBody>
      </p:sp>
      <p:sp>
        <p:nvSpPr>
          <p:cNvPr id="22" name="ZoneTexte 21"/>
          <p:cNvSpPr txBox="1"/>
          <p:nvPr/>
        </p:nvSpPr>
        <p:spPr>
          <a:xfrm>
            <a:off x="533928" y="3416858"/>
            <a:ext cx="1927722" cy="10772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The number of social media posts returned from ORO keyword searches</a:t>
            </a:r>
          </a:p>
        </p:txBody>
      </p:sp>
      <p:sp>
        <p:nvSpPr>
          <p:cNvPr id="23" name="ZoneTexte 22"/>
          <p:cNvSpPr txBox="1"/>
          <p:nvPr/>
        </p:nvSpPr>
        <p:spPr>
          <a:xfrm>
            <a:off x="553893" y="4888962"/>
            <a:ext cx="1927722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/>
              <a:t>The number of social media posts + likes with positive sentiments returned from ORO keyword searches</a:t>
            </a:r>
          </a:p>
        </p:txBody>
      </p:sp>
      <p:sp>
        <p:nvSpPr>
          <p:cNvPr id="24" name="ZoneTexte 23"/>
          <p:cNvSpPr txBox="1"/>
          <p:nvPr/>
        </p:nvSpPr>
        <p:spPr>
          <a:xfrm>
            <a:off x="7235400" y="1602242"/>
            <a:ext cx="2730868" cy="739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The tractability </a:t>
            </a:r>
            <a:r>
              <a:rPr lang="en-US" dirty="0"/>
              <a:t>of the </a:t>
            </a:r>
            <a:r>
              <a:rPr lang="en-US" dirty="0" smtClean="0"/>
              <a:t>problem is researched</a:t>
            </a:r>
            <a:endParaRPr lang="en-US" dirty="0"/>
          </a:p>
        </p:txBody>
      </p:sp>
      <p:sp>
        <p:nvSpPr>
          <p:cNvPr id="25" name="ZoneTexte 24"/>
          <p:cNvSpPr txBox="1"/>
          <p:nvPr/>
        </p:nvSpPr>
        <p:spPr>
          <a:xfrm>
            <a:off x="8987445" y="3163424"/>
            <a:ext cx="1957646" cy="739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Policy is formed (non-binding)</a:t>
            </a:r>
            <a:endParaRPr lang="en-US" dirty="0"/>
          </a:p>
        </p:txBody>
      </p:sp>
      <p:sp>
        <p:nvSpPr>
          <p:cNvPr id="26" name="ZoneTexte 25"/>
          <p:cNvSpPr txBox="1"/>
          <p:nvPr/>
        </p:nvSpPr>
        <p:spPr>
          <a:xfrm>
            <a:off x="8558643" y="5359768"/>
            <a:ext cx="1929645" cy="138627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Outputs/ decisions of acting agencies (binding)</a:t>
            </a:r>
            <a:endParaRPr lang="en-US" dirty="0"/>
          </a:p>
        </p:txBody>
      </p:sp>
      <p:sp>
        <p:nvSpPr>
          <p:cNvPr id="27" name="ZoneTexte 26"/>
          <p:cNvSpPr txBox="1"/>
          <p:nvPr/>
        </p:nvSpPr>
        <p:spPr>
          <a:xfrm>
            <a:off x="5916984" y="6825292"/>
            <a:ext cx="2359413" cy="739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Compliance by target groups</a:t>
            </a:r>
          </a:p>
        </p:txBody>
      </p:sp>
      <p:sp>
        <p:nvSpPr>
          <p:cNvPr id="28" name="ZoneTexte 27"/>
          <p:cNvSpPr txBox="1"/>
          <p:nvPr/>
        </p:nvSpPr>
        <p:spPr>
          <a:xfrm>
            <a:off x="4817314" y="1823451"/>
            <a:ext cx="1397156" cy="7393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Research on impacts</a:t>
            </a:r>
            <a:endParaRPr lang="en-US" dirty="0"/>
          </a:p>
        </p:txBody>
      </p:sp>
      <p:sp>
        <p:nvSpPr>
          <p:cNvPr id="29" name="ZoneTexte 28"/>
          <p:cNvSpPr txBox="1"/>
          <p:nvPr/>
        </p:nvSpPr>
        <p:spPr>
          <a:xfrm>
            <a:off x="2468733" y="4071447"/>
            <a:ext cx="1864727" cy="415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Public interest</a:t>
            </a:r>
            <a:endParaRPr lang="en-US" dirty="0"/>
          </a:p>
        </p:txBody>
      </p:sp>
      <p:sp>
        <p:nvSpPr>
          <p:cNvPr id="30" name="Ellipse 29"/>
          <p:cNvSpPr/>
          <p:nvPr/>
        </p:nvSpPr>
        <p:spPr>
          <a:xfrm>
            <a:off x="6784946" y="2082509"/>
            <a:ext cx="401443" cy="401443"/>
          </a:xfrm>
          <a:prstGeom prst="ellipse">
            <a:avLst/>
          </a:prstGeom>
          <a:solidFill>
            <a:schemeClr val="bg1"/>
          </a:solidFill>
          <a:ln w="38100">
            <a:solidFill>
              <a:srgbClr val="377EB8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1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1" name="Ellipse 30"/>
          <p:cNvSpPr/>
          <p:nvPr/>
        </p:nvSpPr>
        <p:spPr>
          <a:xfrm>
            <a:off x="8355277" y="3093113"/>
            <a:ext cx="401443" cy="401443"/>
          </a:xfrm>
          <a:prstGeom prst="ellipse">
            <a:avLst/>
          </a:prstGeom>
          <a:solidFill>
            <a:schemeClr val="bg1"/>
          </a:solidFill>
          <a:ln w="38100">
            <a:solidFill>
              <a:srgbClr val="984E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2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2" name="Ellipse 31"/>
          <p:cNvSpPr/>
          <p:nvPr/>
        </p:nvSpPr>
        <p:spPr>
          <a:xfrm>
            <a:off x="7953834" y="4986202"/>
            <a:ext cx="401443" cy="401443"/>
          </a:xfrm>
          <a:prstGeom prst="ellipse">
            <a:avLst/>
          </a:prstGeom>
          <a:solidFill>
            <a:schemeClr val="bg1"/>
          </a:solidFill>
          <a:ln w="38100">
            <a:solidFill>
              <a:srgbClr val="984EA3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3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3" name="Ellipse 32"/>
          <p:cNvSpPr/>
          <p:nvPr/>
        </p:nvSpPr>
        <p:spPr>
          <a:xfrm>
            <a:off x="6587084" y="5764344"/>
            <a:ext cx="401443" cy="401443"/>
          </a:xfrm>
          <a:prstGeom prst="ellipse">
            <a:avLst/>
          </a:prstGeom>
          <a:solidFill>
            <a:schemeClr val="bg1"/>
          </a:solidFill>
          <a:ln w="38100">
            <a:solidFill>
              <a:srgbClr val="E3191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4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5" name="Ellipse 34"/>
          <p:cNvSpPr/>
          <p:nvPr/>
        </p:nvSpPr>
        <p:spPr>
          <a:xfrm>
            <a:off x="5253592" y="2763575"/>
            <a:ext cx="401443" cy="401443"/>
          </a:xfrm>
          <a:prstGeom prst="ellipse">
            <a:avLst/>
          </a:prstGeom>
          <a:solidFill>
            <a:schemeClr val="bg1"/>
          </a:solidFill>
          <a:ln w="38100">
            <a:solidFill>
              <a:srgbClr val="377EB8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 smtClean="0">
                <a:solidFill>
                  <a:schemeClr val="tx1"/>
                </a:solidFill>
              </a:rPr>
              <a:t>5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36" name="ZoneTexte 35"/>
          <p:cNvSpPr txBox="1"/>
          <p:nvPr/>
        </p:nvSpPr>
        <p:spPr>
          <a:xfrm>
            <a:off x="5916984" y="7693888"/>
            <a:ext cx="1731455" cy="33855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i="1" dirty="0" smtClean="0"/>
              <a:t>Various metrics</a:t>
            </a:r>
            <a:endParaRPr lang="en-US" sz="1600" i="1" dirty="0"/>
          </a:p>
        </p:txBody>
      </p:sp>
      <p:sp>
        <p:nvSpPr>
          <p:cNvPr id="38" name="Ellipse 37"/>
          <p:cNvSpPr/>
          <p:nvPr/>
        </p:nvSpPr>
        <p:spPr>
          <a:xfrm>
            <a:off x="827497" y="1057133"/>
            <a:ext cx="291095" cy="291095"/>
          </a:xfrm>
          <a:prstGeom prst="ellipse">
            <a:avLst/>
          </a:prstGeom>
          <a:solidFill>
            <a:schemeClr val="bg1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9" name="ZoneTexte 38"/>
          <p:cNvSpPr txBox="1"/>
          <p:nvPr/>
        </p:nvSpPr>
        <p:spPr>
          <a:xfrm>
            <a:off x="1225685" y="1058718"/>
            <a:ext cx="130819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Node</a:t>
            </a:r>
            <a:endParaRPr lang="en-US" sz="1800" dirty="0"/>
          </a:p>
        </p:txBody>
      </p:sp>
      <p:sp>
        <p:nvSpPr>
          <p:cNvPr id="42" name="Rectangle à coins arrondis 41"/>
          <p:cNvSpPr/>
          <p:nvPr/>
        </p:nvSpPr>
        <p:spPr>
          <a:xfrm>
            <a:off x="763667" y="1869851"/>
            <a:ext cx="267239" cy="267239"/>
          </a:xfrm>
          <a:prstGeom prst="roundRect">
            <a:avLst/>
          </a:prstGeom>
          <a:solidFill>
            <a:schemeClr val="bg1"/>
          </a:solidFill>
          <a:ln w="19050">
            <a:solidFill>
              <a:schemeClr val="tx1"/>
            </a:solidFill>
            <a:prstDash val="soli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ZoneTexte 42"/>
          <p:cNvSpPr txBox="1"/>
          <p:nvPr/>
        </p:nvSpPr>
        <p:spPr>
          <a:xfrm>
            <a:off x="1161653" y="1859702"/>
            <a:ext cx="90235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Metric</a:t>
            </a:r>
            <a:endParaRPr lang="en-US" sz="1800" dirty="0"/>
          </a:p>
        </p:txBody>
      </p:sp>
      <p:cxnSp>
        <p:nvCxnSpPr>
          <p:cNvPr id="55" name="Connecteur droit avec flèche 54"/>
          <p:cNvCxnSpPr>
            <a:stCxn id="30" idx="5"/>
            <a:endCxn id="31" idx="1"/>
          </p:cNvCxnSpPr>
          <p:nvPr/>
        </p:nvCxnSpPr>
        <p:spPr>
          <a:xfrm>
            <a:off x="7127599" y="2425162"/>
            <a:ext cx="1286468" cy="726741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eur droit avec flèche 55"/>
          <p:cNvCxnSpPr>
            <a:stCxn id="31" idx="4"/>
            <a:endCxn id="32" idx="0"/>
          </p:cNvCxnSpPr>
          <p:nvPr/>
        </p:nvCxnSpPr>
        <p:spPr>
          <a:xfrm flipH="1">
            <a:off x="8154556" y="3494556"/>
            <a:ext cx="401443" cy="1491646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eur droit avec flèche 58"/>
          <p:cNvCxnSpPr>
            <a:stCxn id="32" idx="3"/>
            <a:endCxn id="33" idx="7"/>
          </p:cNvCxnSpPr>
          <p:nvPr/>
        </p:nvCxnSpPr>
        <p:spPr>
          <a:xfrm flipH="1">
            <a:off x="6929737" y="5328855"/>
            <a:ext cx="1082887" cy="494279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eur droit avec flèche 61"/>
          <p:cNvCxnSpPr>
            <a:stCxn id="33" idx="1"/>
            <a:endCxn id="35" idx="4"/>
          </p:cNvCxnSpPr>
          <p:nvPr/>
        </p:nvCxnSpPr>
        <p:spPr>
          <a:xfrm flipH="1" flipV="1">
            <a:off x="5454314" y="3165018"/>
            <a:ext cx="1191560" cy="2658116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eur droit avec flèche 67"/>
          <p:cNvCxnSpPr>
            <a:stCxn id="35" idx="7"/>
            <a:endCxn id="30" idx="2"/>
          </p:cNvCxnSpPr>
          <p:nvPr/>
        </p:nvCxnSpPr>
        <p:spPr>
          <a:xfrm flipV="1">
            <a:off x="5596245" y="2283231"/>
            <a:ext cx="1188701" cy="539134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eur droit avec flèche 73"/>
          <p:cNvCxnSpPr/>
          <p:nvPr/>
        </p:nvCxnSpPr>
        <p:spPr>
          <a:xfrm flipV="1">
            <a:off x="747985" y="1538292"/>
            <a:ext cx="398187" cy="87688"/>
          </a:xfrm>
          <a:prstGeom prst="straightConnector1">
            <a:avLst/>
          </a:prstGeom>
          <a:ln>
            <a:solidFill>
              <a:schemeClr val="tx1"/>
            </a:solidFill>
            <a:tailEnd type="triangle" w="lg" len="lg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ZoneTexte 75"/>
          <p:cNvSpPr txBox="1"/>
          <p:nvPr/>
        </p:nvSpPr>
        <p:spPr>
          <a:xfrm>
            <a:off x="1225685" y="1448940"/>
            <a:ext cx="941418" cy="373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800" dirty="0" smtClean="0"/>
              <a:t>Edge</a:t>
            </a:r>
            <a:endParaRPr lang="en-US" sz="1800" dirty="0"/>
          </a:p>
        </p:txBody>
      </p:sp>
      <p:sp>
        <p:nvSpPr>
          <p:cNvPr id="77" name="Rectangle à coins arrondis 76"/>
          <p:cNvSpPr/>
          <p:nvPr/>
        </p:nvSpPr>
        <p:spPr>
          <a:xfrm>
            <a:off x="9047229" y="2666827"/>
            <a:ext cx="1639229" cy="345688"/>
          </a:xfrm>
          <a:prstGeom prst="roundRect">
            <a:avLst/>
          </a:prstGeom>
          <a:solidFill>
            <a:srgbClr val="984EA3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bg1"/>
                </a:solidFill>
              </a:rPr>
              <a:t>Policy</a:t>
            </a:r>
          </a:p>
        </p:txBody>
      </p:sp>
      <p:sp>
        <p:nvSpPr>
          <p:cNvPr id="78" name="Ellipse 77"/>
          <p:cNvSpPr/>
          <p:nvPr/>
        </p:nvSpPr>
        <p:spPr>
          <a:xfrm>
            <a:off x="4516907" y="3670004"/>
            <a:ext cx="401443" cy="401443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7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79" name="Ellipse 78"/>
          <p:cNvSpPr/>
          <p:nvPr/>
        </p:nvSpPr>
        <p:spPr>
          <a:xfrm>
            <a:off x="4693166" y="5094231"/>
            <a:ext cx="401443" cy="401443"/>
          </a:xfrm>
          <a:prstGeom prst="ellipse">
            <a:avLst/>
          </a:prstGeom>
          <a:solidFill>
            <a:schemeClr val="bg1"/>
          </a:solidFill>
          <a:ln w="38100">
            <a:solidFill>
              <a:srgbClr val="FF7F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?</a:t>
            </a:r>
            <a:endParaRPr lang="en-US" dirty="0">
              <a:solidFill>
                <a:schemeClr val="tx1"/>
              </a:solidFill>
            </a:endParaRPr>
          </a:p>
        </p:txBody>
      </p:sp>
      <p:sp>
        <p:nvSpPr>
          <p:cNvPr id="80" name="ZoneTexte 79"/>
          <p:cNvSpPr txBox="1"/>
          <p:nvPr/>
        </p:nvSpPr>
        <p:spPr>
          <a:xfrm>
            <a:off x="2448180" y="5603885"/>
            <a:ext cx="1864727" cy="41581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 smtClean="0"/>
              <a:t>Public support</a:t>
            </a:r>
            <a:endParaRPr lang="en-US" dirty="0"/>
          </a:p>
        </p:txBody>
      </p:sp>
      <p:sp>
        <p:nvSpPr>
          <p:cNvPr id="81" name="ZoneTexte 80"/>
          <p:cNvSpPr txBox="1"/>
          <p:nvPr/>
        </p:nvSpPr>
        <p:spPr>
          <a:xfrm>
            <a:off x="781494" y="463968"/>
            <a:ext cx="984885" cy="41581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/>
              <a:t>Legend</a:t>
            </a:r>
            <a:endParaRPr lang="en-US" b="1" dirty="0"/>
          </a:p>
        </p:txBody>
      </p:sp>
    </p:spTree>
    <p:extLst>
      <p:ext uri="{BB962C8B-B14F-4D97-AF65-F5344CB8AC3E}">
        <p14:creationId xmlns:p14="http://schemas.microsoft.com/office/powerpoint/2010/main" val="2096939287"/>
      </p:ext>
    </p:extLst>
  </p:cSld>
  <p:clrMapOvr>
    <a:masterClrMapping/>
  </p:clrMapOvr>
</p:sld>
</file>

<file path=ppt/theme/theme1.xml><?xml version="1.0" encoding="utf-8"?>
<a:theme xmlns:a="http://schemas.openxmlformats.org/drawingml/2006/main" name="Thème Office">
  <a:themeElements>
    <a:clrScheme name="Thème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Thème 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Thème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0</TotalTime>
  <Words>121</Words>
  <Application>Microsoft Office PowerPoint</Application>
  <PresentationFormat>Personnalisé</PresentationFormat>
  <Paragraphs>30</Paragraphs>
  <Slides>1</Slides>
  <Notes>0</Notes>
  <HiddenSlides>0</HiddenSlides>
  <MMClips>0</MMClips>
  <ScaleCrop>false</ScaleCrop>
  <HeadingPairs>
    <vt:vector size="6" baseType="variant">
      <vt:variant>
        <vt:lpstr>Polices utilisées</vt:lpstr>
      </vt:variant>
      <vt:variant>
        <vt:i4>3</vt:i4>
      </vt:variant>
      <vt:variant>
        <vt:lpstr>Thème</vt:lpstr>
      </vt:variant>
      <vt:variant>
        <vt:i4>1</vt:i4>
      </vt:variant>
      <vt:variant>
        <vt:lpstr>Titres des diapositives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Thème Office</vt:lpstr>
      <vt:lpstr>Présentation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Présentation PowerPoint</dc:title>
  <dc:creator>Devi Veytia</dc:creator>
  <cp:lastModifiedBy>Devi Veytia</cp:lastModifiedBy>
  <cp:revision>7</cp:revision>
  <dcterms:created xsi:type="dcterms:W3CDTF">2025-09-27T11:29:09Z</dcterms:created>
  <dcterms:modified xsi:type="dcterms:W3CDTF">2025-09-27T12:47:57Z</dcterms:modified>
</cp:coreProperties>
</file>