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68" autoAdjust="0"/>
    <p:restoredTop sz="94660"/>
  </p:normalViewPr>
  <p:slideViewPr>
    <p:cSldViewPr snapToGrid="0">
      <p:cViewPr>
        <p:scale>
          <a:sx n="75" d="100"/>
          <a:sy n="75" d="100"/>
        </p:scale>
        <p:origin x="7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4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BE64-D089-4171-9DD3-BC80D25548C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08" y="1731211"/>
            <a:ext cx="3657607" cy="274320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04106" y="198120"/>
            <a:ext cx="351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Significant edges are combined into a signed network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8255027" y="1050785"/>
            <a:ext cx="3425385" cy="30941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6" y="1566333"/>
            <a:ext cx="2695320" cy="462054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6875" y="198120"/>
            <a:ext cx="31191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 For each ORO, metrics of nodes in the publication to action network are assembled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965515" y="1050785"/>
            <a:ext cx="2797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(example showing from legislation (node X) to action (node Y))</a:t>
            </a:r>
            <a:endParaRPr lang="en-US" sz="1100" i="1" dirty="0"/>
          </a:p>
        </p:txBody>
      </p:sp>
      <p:sp>
        <p:nvSpPr>
          <p:cNvPr id="8" name="Rectangle 7"/>
          <p:cNvSpPr/>
          <p:nvPr/>
        </p:nvSpPr>
        <p:spPr>
          <a:xfrm>
            <a:off x="3974533" y="198120"/>
            <a:ext cx="31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Each </a:t>
            </a:r>
            <a:r>
              <a:rPr lang="en-US" dirty="0"/>
              <a:t>pair of metrics evaluated using </a:t>
            </a:r>
            <a:r>
              <a:rPr lang="en-US" dirty="0" smtClean="0"/>
              <a:t>variable-lag transfer entropy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336875" y="1105980"/>
            <a:ext cx="2797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(example showing Incr. Efficiency)</a:t>
            </a:r>
            <a:endParaRPr lang="en-US" sz="11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35400" y="4639733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series of node X adjusted to match Y using dynamic time warping in order to calculate variable-lag transfer entropy (VL-TE).</a:t>
            </a:r>
          </a:p>
          <a:p>
            <a:endParaRPr lang="en-US" sz="1200" dirty="0" smtClean="0"/>
          </a:p>
          <a:p>
            <a:r>
              <a:rPr lang="en-US" sz="1200" dirty="0"/>
              <a:t>VL-TE </a:t>
            </a:r>
            <a:r>
              <a:rPr lang="en-US" sz="1200" dirty="0" smtClean="0"/>
              <a:t>result: Significant, TE </a:t>
            </a:r>
            <a:r>
              <a:rPr lang="en-US" sz="1200" dirty="0"/>
              <a:t>ratio = 75.4, correlation = 0.8</a:t>
            </a:r>
          </a:p>
          <a:p>
            <a:endParaRPr lang="en-US" sz="12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3032196" y="2523067"/>
            <a:ext cx="1328137" cy="1058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032196" y="3318933"/>
            <a:ext cx="1446671" cy="2387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Devi Veytia</dc:creator>
  <cp:lastModifiedBy>Devi Veytia</cp:lastModifiedBy>
  <cp:revision>7</cp:revision>
  <dcterms:created xsi:type="dcterms:W3CDTF">2025-09-27T16:49:06Z</dcterms:created>
  <dcterms:modified xsi:type="dcterms:W3CDTF">2025-10-04T12:08:44Z</dcterms:modified>
</cp:coreProperties>
</file>