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0164"/>
            <a:ext cx="9448800" cy="936816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Assignment Tracker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0077"/>
            <a:ext cx="9448800" cy="685800"/>
          </a:xfrm>
        </p:spPr>
        <p:txBody>
          <a:bodyPr/>
          <a:lstStyle/>
          <a:p>
            <a:r>
              <a:rPr lang="en-US" dirty="0" smtClean="0"/>
              <a:t>Member: </a:t>
            </a:r>
            <a:r>
              <a:rPr lang="en-US" dirty="0"/>
              <a:t>Cameron Thompson, Jiahao Cao, D'Vreaux Fontaine, Ben Droste, Gengyu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2276"/>
            <a:ext cx="2091744" cy="1387700"/>
          </a:xfrm>
        </p:spPr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49" y="1988498"/>
            <a:ext cx="5186966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Tracker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This tool helped us to manage our schedule. But we don’t usually use it.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33" y="502276"/>
            <a:ext cx="3233310" cy="113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5" y="1642239"/>
            <a:ext cx="6555346" cy="4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85" y="373487"/>
            <a:ext cx="2577921" cy="1271790"/>
          </a:xfrm>
        </p:spPr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5278"/>
            <a:ext cx="4864994" cy="4573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Communication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☆☆☆☆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Instead of using email, we use slack to chat with each other. </a:t>
            </a:r>
            <a:r>
              <a:rPr lang="en-US" dirty="0"/>
              <a:t>It’s quick and </a:t>
            </a:r>
            <a:r>
              <a:rPr lang="en-US" altLang="zh-CN" dirty="0" smtClean="0"/>
              <a:t>c</a:t>
            </a:r>
            <a:r>
              <a:rPr lang="en-US" dirty="0" smtClean="0"/>
              <a:t>onvenient for us to discuss in time. Like it said, it’s awesome</a:t>
            </a:r>
            <a:r>
              <a:rPr lang="zh-CN" altLang="en-US" dirty="0" smtClean="0"/>
              <a:t>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19" y="1111348"/>
            <a:ext cx="5924280" cy="49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7931" y="639012"/>
            <a:ext cx="3418268" cy="1269610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644" y="1648496"/>
            <a:ext cx="4564487" cy="5048517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VCS </a:t>
            </a:r>
            <a:r>
              <a:rPr lang="en-US" altLang="zh-CN" dirty="0" smtClean="0">
                <a:solidFill>
                  <a:schemeClr val="bg1"/>
                </a:solidFill>
              </a:rPr>
              <a:t>Repository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☆☆☆☆☆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By using GitHub, we can quick see the changes when someone adds/changes the codes or files. So we don’t need to tell everyone again.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6" y="2218112"/>
            <a:ext cx="5524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102" y="618978"/>
            <a:ext cx="4627098" cy="143842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sqlite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862" y="2057402"/>
            <a:ext cx="4261338" cy="41612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SQLite is the suitable for testing during the process of development. Its single file nature ease us from the struggling of dataset sharing.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9" y="1871003"/>
            <a:ext cx="5711483" cy="30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063" y="390379"/>
            <a:ext cx="4976611" cy="13540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Pythonanywhere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326" y="1744395"/>
            <a:ext cx="5302348" cy="4529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☆☆☆☆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It is free and easy to set up and use. It provide 24-7 service for free user. It also provides an online interactive python-shell for intuitive </a:t>
            </a:r>
            <a:r>
              <a:rPr lang="en-US" smtClean="0">
                <a:solidFill>
                  <a:schemeClr val="bg1"/>
                </a:solidFill>
              </a:rPr>
              <a:t>project management. 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2240924"/>
            <a:ext cx="5576552" cy="19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040" y="283334"/>
            <a:ext cx="3525592" cy="902419"/>
          </a:xfrm>
        </p:spPr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5040" y="1185752"/>
            <a:ext cx="5619660" cy="473244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Framework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Rating: </a:t>
            </a:r>
            <a:r>
              <a:rPr lang="zh-CN" altLang="en-US" dirty="0" smtClean="0">
                <a:solidFill>
                  <a:schemeClr val="accent1"/>
                </a:solidFill>
              </a:rPr>
              <a:t>☆☆☆☆☆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Django is a comprehensive web development framework. It provides tons of facilities and shortcuts that free us from re-inventing the wheel. 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it’s well-formed and it uses idiomatic python.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42" y="1858945"/>
            <a:ext cx="3502153" cy="33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72732"/>
            <a:ext cx="10146186" cy="1009248"/>
          </a:xfrm>
        </p:spPr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4467" y="1906073"/>
            <a:ext cx="10144654" cy="33227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Problem with parsing SQLite</a:t>
            </a:r>
          </a:p>
          <a:p>
            <a:r>
              <a:rPr lang="en-US" dirty="0" smtClean="0"/>
              <a:t>       Solution: Smashing head against a wall until </a:t>
            </a:r>
            <a:r>
              <a:rPr lang="en-US" dirty="0"/>
              <a:t>it </a:t>
            </a:r>
            <a:r>
              <a:rPr lang="en-US" dirty="0" smtClean="0"/>
              <a:t>worked 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Problem with </a:t>
            </a:r>
            <a:r>
              <a:rPr lang="en-US" u="sng" dirty="0" smtClean="0"/>
              <a:t>sign up</a:t>
            </a:r>
            <a:r>
              <a:rPr lang="en-US" dirty="0" smtClean="0"/>
              <a:t> password error</a:t>
            </a:r>
          </a:p>
          <a:p>
            <a:r>
              <a:rPr lang="en-US" dirty="0"/>
              <a:t>       Solution:  </a:t>
            </a:r>
            <a:r>
              <a:rPr lang="en-US" dirty="0" smtClean="0"/>
              <a:t>Fix </a:t>
            </a:r>
            <a:r>
              <a:rPr lang="en-US" dirty="0"/>
              <a:t>was stack </a:t>
            </a:r>
            <a:r>
              <a:rPr lang="en-US" dirty="0" smtClean="0"/>
              <a:t>overflow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Problem with </a:t>
            </a:r>
            <a:r>
              <a:rPr lang="en-US" dirty="0"/>
              <a:t>some built in names in Django that caused unintentional shadowing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Solution: </a:t>
            </a:r>
            <a:r>
              <a:rPr lang="en-US" dirty="0"/>
              <a:t>Solved by </a:t>
            </a:r>
            <a:r>
              <a:rPr lang="en-US" dirty="0" smtClean="0"/>
              <a:t>namespacing </a:t>
            </a:r>
            <a:r>
              <a:rPr lang="en-US" dirty="0"/>
              <a:t>or renaming user defined variables.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1" y="1558343"/>
            <a:ext cx="1940858" cy="13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495" y="1239001"/>
            <a:ext cx="10146186" cy="251183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228014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268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Century Gothic</vt:lpstr>
      <vt:lpstr>Vapor Trail</vt:lpstr>
      <vt:lpstr>Assignment Tracker</vt:lpstr>
      <vt:lpstr>TREllo</vt:lpstr>
      <vt:lpstr>Slack</vt:lpstr>
      <vt:lpstr>GitHub</vt:lpstr>
      <vt:lpstr>sqlite</vt:lpstr>
      <vt:lpstr>Pythonanywhere</vt:lpstr>
      <vt:lpstr>Django</vt:lpstr>
      <vt:lpstr>Challenges &amp; Problems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Homework Tracker</dc:title>
  <dc:creator>Gengyu Liu</dc:creator>
  <cp:lastModifiedBy>Gengyu Liu</cp:lastModifiedBy>
  <cp:revision>17</cp:revision>
  <dcterms:created xsi:type="dcterms:W3CDTF">2016-04-26T19:30:02Z</dcterms:created>
  <dcterms:modified xsi:type="dcterms:W3CDTF">2016-04-26T22:01:06Z</dcterms:modified>
</cp:coreProperties>
</file>