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77" r:id="rId4"/>
    <p:sldId id="266" r:id="rId5"/>
    <p:sldId id="270" r:id="rId6"/>
    <p:sldId id="274" r:id="rId7"/>
    <p:sldId id="273" r:id="rId8"/>
    <p:sldId id="267" r:id="rId9"/>
    <p:sldId id="272" r:id="rId10"/>
    <p:sldId id="275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A7CBD-A76A-45B7-A90E-E7755E9FA2D2}" v="18" dt="2025-04-18T09:08:13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ong Vu Hoang 20224987" userId="b96cafe5-b573-4f4e-bddf-5f1dca6b4be3" providerId="ADAL" clId="{147A7CBD-A76A-45B7-A90E-E7755E9FA2D2}"/>
    <pc:docChg chg="undo custSel addSld delSld modSld sldOrd">
      <pc:chgData name="Duong Vu Hoang 20224987" userId="b96cafe5-b573-4f4e-bddf-5f1dca6b4be3" providerId="ADAL" clId="{147A7CBD-A76A-45B7-A90E-E7755E9FA2D2}" dt="2025-04-18T09:08:20.265" v="1372" actId="1076"/>
      <pc:docMkLst>
        <pc:docMk/>
      </pc:docMkLst>
      <pc:sldChg chg="modSp mod">
        <pc:chgData name="Duong Vu Hoang 20224987" userId="b96cafe5-b573-4f4e-bddf-5f1dca6b4be3" providerId="ADAL" clId="{147A7CBD-A76A-45B7-A90E-E7755E9FA2D2}" dt="2025-04-18T08:30:07.687" v="210" actId="20577"/>
        <pc:sldMkLst>
          <pc:docMk/>
          <pc:sldMk cId="743172911" sldId="257"/>
        </pc:sldMkLst>
        <pc:spChg chg="mod">
          <ac:chgData name="Duong Vu Hoang 20224987" userId="b96cafe5-b573-4f4e-bddf-5f1dca6b4be3" providerId="ADAL" clId="{147A7CBD-A76A-45B7-A90E-E7755E9FA2D2}" dt="2025-04-18T08:27:27.632" v="96" actId="20577"/>
          <ac:spMkLst>
            <pc:docMk/>
            <pc:sldMk cId="743172911" sldId="257"/>
            <ac:spMk id="11" creationId="{FF8BDF70-CFA6-4031-86B7-31F910D8115D}"/>
          </ac:spMkLst>
        </pc:spChg>
        <pc:spChg chg="mod">
          <ac:chgData name="Duong Vu Hoang 20224987" userId="b96cafe5-b573-4f4e-bddf-5f1dca6b4be3" providerId="ADAL" clId="{147A7CBD-A76A-45B7-A90E-E7755E9FA2D2}" dt="2025-04-18T08:30:07.687" v="210" actId="20577"/>
          <ac:spMkLst>
            <pc:docMk/>
            <pc:sldMk cId="743172911" sldId="257"/>
            <ac:spMk id="12" creationId="{A4ACF486-B7D8-4A5A-B633-83527A2F99E2}"/>
          </ac:spMkLst>
        </pc:spChg>
      </pc:sldChg>
      <pc:sldChg chg="addSp delSp modSp mod">
        <pc:chgData name="Duong Vu Hoang 20224987" userId="b96cafe5-b573-4f4e-bddf-5f1dca6b4be3" providerId="ADAL" clId="{147A7CBD-A76A-45B7-A90E-E7755E9FA2D2}" dt="2025-04-18T08:56:24.832" v="1101" actId="20577"/>
        <pc:sldMkLst>
          <pc:docMk/>
          <pc:sldMk cId="64084651" sldId="261"/>
        </pc:sldMkLst>
        <pc:spChg chg="mod">
          <ac:chgData name="Duong Vu Hoang 20224987" userId="b96cafe5-b573-4f4e-bddf-5f1dca6b4be3" providerId="ADAL" clId="{147A7CBD-A76A-45B7-A90E-E7755E9FA2D2}" dt="2025-04-18T08:56:24.832" v="1101" actId="20577"/>
          <ac:spMkLst>
            <pc:docMk/>
            <pc:sldMk cId="64084651" sldId="261"/>
            <ac:spMk id="2" creationId="{4FB6CB3A-046A-4C56-A02D-DBF672421CAF}"/>
          </ac:spMkLst>
        </pc:spChg>
        <pc:spChg chg="del mod">
          <ac:chgData name="Duong Vu Hoang 20224987" userId="b96cafe5-b573-4f4e-bddf-5f1dca6b4be3" providerId="ADAL" clId="{147A7CBD-A76A-45B7-A90E-E7755E9FA2D2}" dt="2025-04-18T08:34:22.982" v="656" actId="478"/>
          <ac:spMkLst>
            <pc:docMk/>
            <pc:sldMk cId="64084651" sldId="261"/>
            <ac:spMk id="3" creationId="{C8196C5E-7B93-4E81-B617-CD97C06D6032}"/>
          </ac:spMkLst>
        </pc:spChg>
        <pc:spChg chg="del mod">
          <ac:chgData name="Duong Vu Hoang 20224987" userId="b96cafe5-b573-4f4e-bddf-5f1dca6b4be3" providerId="ADAL" clId="{147A7CBD-A76A-45B7-A90E-E7755E9FA2D2}" dt="2025-04-18T08:32:25.146" v="467" actId="478"/>
          <ac:spMkLst>
            <pc:docMk/>
            <pc:sldMk cId="64084651" sldId="261"/>
            <ac:spMk id="4" creationId="{377CB842-AD15-4F5A-8EF5-EBD6CE5F54A3}"/>
          </ac:spMkLst>
        </pc:spChg>
        <pc:picChg chg="add mod">
          <ac:chgData name="Duong Vu Hoang 20224987" userId="b96cafe5-b573-4f4e-bddf-5f1dca6b4be3" providerId="ADAL" clId="{147A7CBD-A76A-45B7-A90E-E7755E9FA2D2}" dt="2025-04-18T08:34:34.600" v="660" actId="14100"/>
          <ac:picMkLst>
            <pc:docMk/>
            <pc:sldMk cId="64084651" sldId="261"/>
            <ac:picMk id="7" creationId="{F94392A0-6098-F974-35DB-5FCA875C0360}"/>
          </ac:picMkLst>
        </pc:picChg>
      </pc:sldChg>
      <pc:sldChg chg="modSp del mod">
        <pc:chgData name="Duong Vu Hoang 20224987" userId="b96cafe5-b573-4f4e-bddf-5f1dca6b4be3" providerId="ADAL" clId="{147A7CBD-A76A-45B7-A90E-E7755E9FA2D2}" dt="2025-04-18T09:04:19.105" v="1317" actId="47"/>
        <pc:sldMkLst>
          <pc:docMk/>
          <pc:sldMk cId="292364014" sldId="265"/>
        </pc:sldMkLst>
        <pc:spChg chg="mod">
          <ac:chgData name="Duong Vu Hoang 20224987" userId="b96cafe5-b573-4f4e-bddf-5f1dca6b4be3" providerId="ADAL" clId="{147A7CBD-A76A-45B7-A90E-E7755E9FA2D2}" dt="2025-04-18T08:31:20.881" v="283" actId="20577"/>
          <ac:spMkLst>
            <pc:docMk/>
            <pc:sldMk cId="292364014" sldId="265"/>
            <ac:spMk id="3" creationId="{9EF27CAA-32BA-4E6B-B8C0-1A481E08E81D}"/>
          </ac:spMkLst>
        </pc:spChg>
        <pc:spChg chg="mod">
          <ac:chgData name="Duong Vu Hoang 20224987" userId="b96cafe5-b573-4f4e-bddf-5f1dca6b4be3" providerId="ADAL" clId="{147A7CBD-A76A-45B7-A90E-E7755E9FA2D2}" dt="2025-04-18T08:31:57.045" v="435" actId="20577"/>
          <ac:spMkLst>
            <pc:docMk/>
            <pc:sldMk cId="292364014" sldId="265"/>
            <ac:spMk id="4" creationId="{59563378-38F8-4CB3-AF99-2C56FCF55404}"/>
          </ac:spMkLst>
        </pc:spChg>
      </pc:sldChg>
      <pc:sldChg chg="addSp modSp mod">
        <pc:chgData name="Duong Vu Hoang 20224987" userId="b96cafe5-b573-4f4e-bddf-5f1dca6b4be3" providerId="ADAL" clId="{147A7CBD-A76A-45B7-A90E-E7755E9FA2D2}" dt="2025-04-18T08:56:30.018" v="1106" actId="20577"/>
        <pc:sldMkLst>
          <pc:docMk/>
          <pc:sldMk cId="2751358436" sldId="266"/>
        </pc:sldMkLst>
        <pc:spChg chg="mod">
          <ac:chgData name="Duong Vu Hoang 20224987" userId="b96cafe5-b573-4f4e-bddf-5f1dca6b4be3" providerId="ADAL" clId="{147A7CBD-A76A-45B7-A90E-E7755E9FA2D2}" dt="2025-04-18T08:56:30.018" v="1106" actId="20577"/>
          <ac:spMkLst>
            <pc:docMk/>
            <pc:sldMk cId="2751358436" sldId="266"/>
            <ac:spMk id="3" creationId="{F39C6F49-1887-4BE4-A583-FB79B8A22935}"/>
          </ac:spMkLst>
        </pc:spChg>
        <pc:spChg chg="mod">
          <ac:chgData name="Duong Vu Hoang 20224987" userId="b96cafe5-b573-4f4e-bddf-5f1dca6b4be3" providerId="ADAL" clId="{147A7CBD-A76A-45B7-A90E-E7755E9FA2D2}" dt="2025-04-18T08:36:23.346" v="704" actId="14100"/>
          <ac:spMkLst>
            <pc:docMk/>
            <pc:sldMk cId="2751358436" sldId="266"/>
            <ac:spMk id="4" creationId="{BC311219-8684-45FC-A126-E067924AC7F7}"/>
          </ac:spMkLst>
        </pc:spChg>
        <pc:picChg chg="add mod">
          <ac:chgData name="Duong Vu Hoang 20224987" userId="b96cafe5-b573-4f4e-bddf-5f1dca6b4be3" providerId="ADAL" clId="{147A7CBD-A76A-45B7-A90E-E7755E9FA2D2}" dt="2025-04-18T08:36:56.678" v="709" actId="14100"/>
          <ac:picMkLst>
            <pc:docMk/>
            <pc:sldMk cId="2751358436" sldId="266"/>
            <ac:picMk id="6" creationId="{CEB0D859-B9BA-4AD3-B8EC-CCB9E9055AC7}"/>
          </ac:picMkLst>
        </pc:picChg>
      </pc:sldChg>
      <pc:sldChg chg="addSp delSp modSp mod">
        <pc:chgData name="Duong Vu Hoang 20224987" userId="b96cafe5-b573-4f4e-bddf-5f1dca6b4be3" providerId="ADAL" clId="{147A7CBD-A76A-45B7-A90E-E7755E9FA2D2}" dt="2025-04-18T08:56:40.430" v="1116" actId="20577"/>
        <pc:sldMkLst>
          <pc:docMk/>
          <pc:sldMk cId="3194012731" sldId="267"/>
        </pc:sldMkLst>
        <pc:spChg chg="add del mod">
          <ac:chgData name="Duong Vu Hoang 20224987" userId="b96cafe5-b573-4f4e-bddf-5f1dca6b4be3" providerId="ADAL" clId="{147A7CBD-A76A-45B7-A90E-E7755E9FA2D2}" dt="2025-04-18T08:56:40.430" v="1116" actId="20577"/>
          <ac:spMkLst>
            <pc:docMk/>
            <pc:sldMk cId="3194012731" sldId="267"/>
            <ac:spMk id="2" creationId="{66CA7ECF-1792-4255-AF79-1338056A166B}"/>
          </ac:spMkLst>
        </pc:spChg>
        <pc:spChg chg="del">
          <ac:chgData name="Duong Vu Hoang 20224987" userId="b96cafe5-b573-4f4e-bddf-5f1dca6b4be3" providerId="ADAL" clId="{147A7CBD-A76A-45B7-A90E-E7755E9FA2D2}" dt="2025-04-18T08:40:39.925" v="784" actId="478"/>
          <ac:spMkLst>
            <pc:docMk/>
            <pc:sldMk cId="3194012731" sldId="267"/>
            <ac:spMk id="3" creationId="{387A365B-2C63-46A3-AD64-BA52831BEC40}"/>
          </ac:spMkLst>
        </pc:spChg>
        <pc:picChg chg="add mod">
          <ac:chgData name="Duong Vu Hoang 20224987" userId="b96cafe5-b573-4f4e-bddf-5f1dca6b4be3" providerId="ADAL" clId="{147A7CBD-A76A-45B7-A90E-E7755E9FA2D2}" dt="2025-04-18T08:41:10.944" v="789" actId="1076"/>
          <ac:picMkLst>
            <pc:docMk/>
            <pc:sldMk cId="3194012731" sldId="267"/>
            <ac:picMk id="6" creationId="{1574FED9-9333-40EB-73D5-AF9D961722A3}"/>
          </ac:picMkLst>
        </pc:picChg>
        <pc:picChg chg="add del mod">
          <ac:chgData name="Duong Vu Hoang 20224987" userId="b96cafe5-b573-4f4e-bddf-5f1dca6b4be3" providerId="ADAL" clId="{147A7CBD-A76A-45B7-A90E-E7755E9FA2D2}" dt="2025-04-18T08:48:09.631" v="1005" actId="478"/>
          <ac:picMkLst>
            <pc:docMk/>
            <pc:sldMk cId="3194012731" sldId="267"/>
            <ac:picMk id="7" creationId="{150C8CC6-B870-A278-E277-2B793857A4CD}"/>
          </ac:picMkLst>
        </pc:picChg>
        <pc:picChg chg="add mod">
          <ac:chgData name="Duong Vu Hoang 20224987" userId="b96cafe5-b573-4f4e-bddf-5f1dca6b4be3" providerId="ADAL" clId="{147A7CBD-A76A-45B7-A90E-E7755E9FA2D2}" dt="2025-04-18T08:49:05.459" v="1039" actId="1076"/>
          <ac:picMkLst>
            <pc:docMk/>
            <pc:sldMk cId="3194012731" sldId="267"/>
            <ac:picMk id="9" creationId="{A896383D-3F65-D220-7B95-F9ADC0D12823}"/>
          </ac:picMkLst>
        </pc:picChg>
      </pc:sldChg>
      <pc:sldChg chg="del">
        <pc:chgData name="Duong Vu Hoang 20224987" userId="b96cafe5-b573-4f4e-bddf-5f1dca6b4be3" providerId="ADAL" clId="{147A7CBD-A76A-45B7-A90E-E7755E9FA2D2}" dt="2025-04-18T09:02:00.124" v="1244" actId="2696"/>
        <pc:sldMkLst>
          <pc:docMk/>
          <pc:sldMk cId="870228455" sldId="268"/>
        </pc:sldMkLst>
      </pc:sldChg>
      <pc:sldChg chg="del">
        <pc:chgData name="Duong Vu Hoang 20224987" userId="b96cafe5-b573-4f4e-bddf-5f1dca6b4be3" providerId="ADAL" clId="{147A7CBD-A76A-45B7-A90E-E7755E9FA2D2}" dt="2025-04-18T08:26:52.052" v="0" actId="2696"/>
        <pc:sldMkLst>
          <pc:docMk/>
          <pc:sldMk cId="1558653304" sldId="270"/>
        </pc:sldMkLst>
      </pc:sldChg>
      <pc:sldChg chg="addSp delSp modSp add mod">
        <pc:chgData name="Duong Vu Hoang 20224987" userId="b96cafe5-b573-4f4e-bddf-5f1dca6b4be3" providerId="ADAL" clId="{147A7CBD-A76A-45B7-A90E-E7755E9FA2D2}" dt="2025-04-18T08:56:35.614" v="1111" actId="20577"/>
        <pc:sldMkLst>
          <pc:docMk/>
          <pc:sldMk cId="1590049188" sldId="270"/>
        </pc:sldMkLst>
        <pc:spChg chg="mod">
          <ac:chgData name="Duong Vu Hoang 20224987" userId="b96cafe5-b573-4f4e-bddf-5f1dca6b4be3" providerId="ADAL" clId="{147A7CBD-A76A-45B7-A90E-E7755E9FA2D2}" dt="2025-04-18T08:56:35.614" v="1111" actId="20577"/>
          <ac:spMkLst>
            <pc:docMk/>
            <pc:sldMk cId="1590049188" sldId="270"/>
            <ac:spMk id="3" creationId="{3F426E19-0D9E-5897-FFC8-57AD70D36411}"/>
          </ac:spMkLst>
        </pc:spChg>
        <pc:spChg chg="mod">
          <ac:chgData name="Duong Vu Hoang 20224987" userId="b96cafe5-b573-4f4e-bddf-5f1dca6b4be3" providerId="ADAL" clId="{147A7CBD-A76A-45B7-A90E-E7755E9FA2D2}" dt="2025-04-18T08:39:12.915" v="746" actId="20577"/>
          <ac:spMkLst>
            <pc:docMk/>
            <pc:sldMk cId="1590049188" sldId="270"/>
            <ac:spMk id="4" creationId="{9238F13F-4B59-DB6F-DDEC-E992F0DBA326}"/>
          </ac:spMkLst>
        </pc:spChg>
        <pc:picChg chg="del">
          <ac:chgData name="Duong Vu Hoang 20224987" userId="b96cafe5-b573-4f4e-bddf-5f1dca6b4be3" providerId="ADAL" clId="{147A7CBD-A76A-45B7-A90E-E7755E9FA2D2}" dt="2025-04-18T08:39:15.265" v="747" actId="478"/>
          <ac:picMkLst>
            <pc:docMk/>
            <pc:sldMk cId="1590049188" sldId="270"/>
            <ac:picMk id="6" creationId="{728F9D2F-3C6F-24A1-F2FC-3317A2239648}"/>
          </ac:picMkLst>
        </pc:picChg>
        <pc:picChg chg="add mod">
          <ac:chgData name="Duong Vu Hoang 20224987" userId="b96cafe5-b573-4f4e-bddf-5f1dca6b4be3" providerId="ADAL" clId="{147A7CBD-A76A-45B7-A90E-E7755E9FA2D2}" dt="2025-04-18T08:39:50.844" v="753" actId="1076"/>
          <ac:picMkLst>
            <pc:docMk/>
            <pc:sldMk cId="1590049188" sldId="270"/>
            <ac:picMk id="7" creationId="{EEC22AAD-334A-C21D-3D18-568BAFB195C4}"/>
          </ac:picMkLst>
        </pc:picChg>
      </pc:sldChg>
      <pc:sldChg chg="del">
        <pc:chgData name="Duong Vu Hoang 20224987" userId="b96cafe5-b573-4f4e-bddf-5f1dca6b4be3" providerId="ADAL" clId="{147A7CBD-A76A-45B7-A90E-E7755E9FA2D2}" dt="2025-04-18T08:26:56.088" v="1" actId="2696"/>
        <pc:sldMkLst>
          <pc:docMk/>
          <pc:sldMk cId="1850899118" sldId="271"/>
        </pc:sldMkLst>
      </pc:sldChg>
      <pc:sldChg chg="addSp delSp modSp add del mod ord">
        <pc:chgData name="Duong Vu Hoang 20224987" userId="b96cafe5-b573-4f4e-bddf-5f1dca6b4be3" providerId="ADAL" clId="{147A7CBD-A76A-45B7-A90E-E7755E9FA2D2}" dt="2025-04-18T09:01:56.923" v="1243" actId="2696"/>
        <pc:sldMkLst>
          <pc:docMk/>
          <pc:sldMk cId="2953577986" sldId="271"/>
        </pc:sldMkLst>
        <pc:spChg chg="mod">
          <ac:chgData name="Duong Vu Hoang 20224987" userId="b96cafe5-b573-4f4e-bddf-5f1dca6b4be3" providerId="ADAL" clId="{147A7CBD-A76A-45B7-A90E-E7755E9FA2D2}" dt="2025-04-18T08:45:38.479" v="864" actId="20577"/>
          <ac:spMkLst>
            <pc:docMk/>
            <pc:sldMk cId="2953577986" sldId="271"/>
            <ac:spMk id="3" creationId="{DA8EDEFA-46CB-9599-1920-A25B02B29F41}"/>
          </ac:spMkLst>
        </pc:spChg>
        <pc:spChg chg="mod">
          <ac:chgData name="Duong Vu Hoang 20224987" userId="b96cafe5-b573-4f4e-bddf-5f1dca6b4be3" providerId="ADAL" clId="{147A7CBD-A76A-45B7-A90E-E7755E9FA2D2}" dt="2025-04-18T08:46:13.448" v="964" actId="20577"/>
          <ac:spMkLst>
            <pc:docMk/>
            <pc:sldMk cId="2953577986" sldId="271"/>
            <ac:spMk id="4" creationId="{E701DF9E-1686-E4CA-C56E-B2CAFAFC3C35}"/>
          </ac:spMkLst>
        </pc:spChg>
        <pc:picChg chg="add del mod">
          <ac:chgData name="Duong Vu Hoang 20224987" userId="b96cafe5-b573-4f4e-bddf-5f1dca6b4be3" providerId="ADAL" clId="{147A7CBD-A76A-45B7-A90E-E7755E9FA2D2}" dt="2025-04-18T08:43:07.486" v="814" actId="478"/>
          <ac:picMkLst>
            <pc:docMk/>
            <pc:sldMk cId="2953577986" sldId="271"/>
            <ac:picMk id="6" creationId="{1574FED9-9333-40EB-73D5-AF9D961722A3}"/>
          </ac:picMkLst>
        </pc:picChg>
        <pc:picChg chg="del">
          <ac:chgData name="Duong Vu Hoang 20224987" userId="b96cafe5-b573-4f4e-bddf-5f1dca6b4be3" providerId="ADAL" clId="{147A7CBD-A76A-45B7-A90E-E7755E9FA2D2}" dt="2025-04-18T08:40:23.868" v="781" actId="478"/>
          <ac:picMkLst>
            <pc:docMk/>
            <pc:sldMk cId="2953577986" sldId="271"/>
            <ac:picMk id="7" creationId="{38F88B63-7183-C440-A52F-BD0DBA4BFC5C}"/>
          </ac:picMkLst>
        </pc:picChg>
        <pc:picChg chg="add del mod">
          <ac:chgData name="Duong Vu Hoang 20224987" userId="b96cafe5-b573-4f4e-bddf-5f1dca6b4be3" providerId="ADAL" clId="{147A7CBD-A76A-45B7-A90E-E7755E9FA2D2}" dt="2025-04-18T08:50:27.666" v="1085" actId="478"/>
          <ac:picMkLst>
            <pc:docMk/>
            <pc:sldMk cId="2953577986" sldId="271"/>
            <ac:picMk id="9" creationId="{46F9FCAB-AE35-E45F-8FE3-DE2627649493}"/>
          </ac:picMkLst>
        </pc:picChg>
      </pc:sldChg>
      <pc:sldChg chg="addSp delSp modSp add mod">
        <pc:chgData name="Duong Vu Hoang 20224987" userId="b96cafe5-b573-4f4e-bddf-5f1dca6b4be3" providerId="ADAL" clId="{147A7CBD-A76A-45B7-A90E-E7755E9FA2D2}" dt="2025-04-18T08:56:44.753" v="1121" actId="20577"/>
        <pc:sldMkLst>
          <pc:docMk/>
          <pc:sldMk cId="2321964977" sldId="272"/>
        </pc:sldMkLst>
        <pc:spChg chg="mod">
          <ac:chgData name="Duong Vu Hoang 20224987" userId="b96cafe5-b573-4f4e-bddf-5f1dca6b4be3" providerId="ADAL" clId="{147A7CBD-A76A-45B7-A90E-E7755E9FA2D2}" dt="2025-04-18T08:56:44.753" v="1121" actId="20577"/>
          <ac:spMkLst>
            <pc:docMk/>
            <pc:sldMk cId="2321964977" sldId="272"/>
            <ac:spMk id="2" creationId="{CFDD042F-4F0A-172C-8D42-99B17A2CD380}"/>
          </ac:spMkLst>
        </pc:spChg>
        <pc:picChg chg="add del mod">
          <ac:chgData name="Duong Vu Hoang 20224987" userId="b96cafe5-b573-4f4e-bddf-5f1dca6b4be3" providerId="ADAL" clId="{147A7CBD-A76A-45B7-A90E-E7755E9FA2D2}" dt="2025-04-18T08:52:45.054" v="1086" actId="478"/>
          <ac:picMkLst>
            <pc:docMk/>
            <pc:sldMk cId="2321964977" sldId="272"/>
            <ac:picMk id="5" creationId="{BB7166C6-FDCB-C63B-E227-353F02501997}"/>
          </ac:picMkLst>
        </pc:picChg>
        <pc:picChg chg="del">
          <ac:chgData name="Duong Vu Hoang 20224987" userId="b96cafe5-b573-4f4e-bddf-5f1dca6b4be3" providerId="ADAL" clId="{147A7CBD-A76A-45B7-A90E-E7755E9FA2D2}" dt="2025-04-18T08:49:44.585" v="1078" actId="478"/>
          <ac:picMkLst>
            <pc:docMk/>
            <pc:sldMk cId="2321964977" sldId="272"/>
            <ac:picMk id="7" creationId="{0F98B7C2-07A6-91A6-6BB5-BC235517D79E}"/>
          </ac:picMkLst>
        </pc:picChg>
        <pc:picChg chg="add del mod">
          <ac:chgData name="Duong Vu Hoang 20224987" userId="b96cafe5-b573-4f4e-bddf-5f1dca6b4be3" providerId="ADAL" clId="{147A7CBD-A76A-45B7-A90E-E7755E9FA2D2}" dt="2025-04-18T08:55:31.325" v="1090" actId="478"/>
          <ac:picMkLst>
            <pc:docMk/>
            <pc:sldMk cId="2321964977" sldId="272"/>
            <ac:picMk id="8" creationId="{B555F9E5-A131-B97B-C9FE-737B7D7D0C08}"/>
          </ac:picMkLst>
        </pc:picChg>
        <pc:picChg chg="add mod">
          <ac:chgData name="Duong Vu Hoang 20224987" userId="b96cafe5-b573-4f4e-bddf-5f1dca6b4be3" providerId="ADAL" clId="{147A7CBD-A76A-45B7-A90E-E7755E9FA2D2}" dt="2025-04-18T08:56:04.609" v="1098" actId="14100"/>
          <ac:picMkLst>
            <pc:docMk/>
            <pc:sldMk cId="2321964977" sldId="272"/>
            <ac:picMk id="10" creationId="{614A3C82-A683-4C10-47CF-4F04D6CA6850}"/>
          </ac:picMkLst>
        </pc:picChg>
      </pc:sldChg>
      <pc:sldChg chg="addSp delSp modSp add mod">
        <pc:chgData name="Duong Vu Hoang 20224987" userId="b96cafe5-b573-4f4e-bddf-5f1dca6b4be3" providerId="ADAL" clId="{147A7CBD-A76A-45B7-A90E-E7755E9FA2D2}" dt="2025-04-18T09:01:44.055" v="1242" actId="1076"/>
        <pc:sldMkLst>
          <pc:docMk/>
          <pc:sldMk cId="3629434797" sldId="273"/>
        </pc:sldMkLst>
        <pc:spChg chg="mod">
          <ac:chgData name="Duong Vu Hoang 20224987" userId="b96cafe5-b573-4f4e-bddf-5f1dca6b4be3" providerId="ADAL" clId="{147A7CBD-A76A-45B7-A90E-E7755E9FA2D2}" dt="2025-04-18T08:59:17.096" v="1207" actId="20577"/>
          <ac:spMkLst>
            <pc:docMk/>
            <pc:sldMk cId="3629434797" sldId="273"/>
            <ac:spMk id="4" creationId="{FDF6D3CA-6834-CED8-59F3-40B148FE9754}"/>
          </ac:spMkLst>
        </pc:spChg>
        <pc:picChg chg="add mod">
          <ac:chgData name="Duong Vu Hoang 20224987" userId="b96cafe5-b573-4f4e-bddf-5f1dca6b4be3" providerId="ADAL" clId="{147A7CBD-A76A-45B7-A90E-E7755E9FA2D2}" dt="2025-04-18T09:01:44.055" v="1242" actId="1076"/>
          <ac:picMkLst>
            <pc:docMk/>
            <pc:sldMk cId="3629434797" sldId="273"/>
            <ac:picMk id="6" creationId="{8B2BF80B-50F8-5056-2682-74DBD6A674AB}"/>
          </ac:picMkLst>
        </pc:picChg>
        <pc:picChg chg="del">
          <ac:chgData name="Duong Vu Hoang 20224987" userId="b96cafe5-b573-4f4e-bddf-5f1dca6b4be3" providerId="ADAL" clId="{147A7CBD-A76A-45B7-A90E-E7755E9FA2D2}" dt="2025-04-18T08:59:06.525" v="1154" actId="478"/>
          <ac:picMkLst>
            <pc:docMk/>
            <pc:sldMk cId="3629434797" sldId="273"/>
            <ac:picMk id="7" creationId="{932394A8-2F29-8956-0A3E-46D308EA3A1B}"/>
          </ac:picMkLst>
        </pc:picChg>
      </pc:sldChg>
      <pc:sldChg chg="addSp delSp modSp add mod ord">
        <pc:chgData name="Duong Vu Hoang 20224987" userId="b96cafe5-b573-4f4e-bddf-5f1dca6b4be3" providerId="ADAL" clId="{147A7CBD-A76A-45B7-A90E-E7755E9FA2D2}" dt="2025-04-18T09:01:26.639" v="1240" actId="1076"/>
        <pc:sldMkLst>
          <pc:docMk/>
          <pc:sldMk cId="1314236488" sldId="274"/>
        </pc:sldMkLst>
        <pc:spChg chg="mod">
          <ac:chgData name="Duong Vu Hoang 20224987" userId="b96cafe5-b573-4f4e-bddf-5f1dca6b4be3" providerId="ADAL" clId="{147A7CBD-A76A-45B7-A90E-E7755E9FA2D2}" dt="2025-04-18T09:00:38.489" v="1227" actId="20577"/>
          <ac:spMkLst>
            <pc:docMk/>
            <pc:sldMk cId="1314236488" sldId="274"/>
            <ac:spMk id="4" creationId="{E64DDB0A-6D4E-605C-3412-D25EBCF9397F}"/>
          </ac:spMkLst>
        </pc:spChg>
        <pc:picChg chg="del">
          <ac:chgData name="Duong Vu Hoang 20224987" userId="b96cafe5-b573-4f4e-bddf-5f1dca6b4be3" providerId="ADAL" clId="{147A7CBD-A76A-45B7-A90E-E7755E9FA2D2}" dt="2025-04-18T09:00:40.818" v="1228" actId="478"/>
          <ac:picMkLst>
            <pc:docMk/>
            <pc:sldMk cId="1314236488" sldId="274"/>
            <ac:picMk id="6" creationId="{132A89AD-B70B-D377-A6E5-FCCD60A0D253}"/>
          </ac:picMkLst>
        </pc:picChg>
        <pc:picChg chg="add mod">
          <ac:chgData name="Duong Vu Hoang 20224987" userId="b96cafe5-b573-4f4e-bddf-5f1dca6b4be3" providerId="ADAL" clId="{147A7CBD-A76A-45B7-A90E-E7755E9FA2D2}" dt="2025-04-18T09:01:26.639" v="1240" actId="1076"/>
          <ac:picMkLst>
            <pc:docMk/>
            <pc:sldMk cId="1314236488" sldId="274"/>
            <ac:picMk id="7" creationId="{5A5247C4-D21A-4413-5D85-9251717E4D03}"/>
          </ac:picMkLst>
        </pc:picChg>
      </pc:sldChg>
      <pc:sldChg chg="addSp delSp modSp add mod ord">
        <pc:chgData name="Duong Vu Hoang 20224987" userId="b96cafe5-b573-4f4e-bddf-5f1dca6b4be3" providerId="ADAL" clId="{147A7CBD-A76A-45B7-A90E-E7755E9FA2D2}" dt="2025-04-18T09:03:35.590" v="1316" actId="14100"/>
        <pc:sldMkLst>
          <pc:docMk/>
          <pc:sldMk cId="3292026655" sldId="275"/>
        </pc:sldMkLst>
        <pc:spChg chg="mod">
          <ac:chgData name="Duong Vu Hoang 20224987" userId="b96cafe5-b573-4f4e-bddf-5f1dca6b4be3" providerId="ADAL" clId="{147A7CBD-A76A-45B7-A90E-E7755E9FA2D2}" dt="2025-04-18T09:02:51.935" v="1272" actId="20577"/>
          <ac:spMkLst>
            <pc:docMk/>
            <pc:sldMk cId="3292026655" sldId="275"/>
            <ac:spMk id="3" creationId="{B251DE0A-BF56-C359-8DE0-39D580E88865}"/>
          </ac:spMkLst>
        </pc:spChg>
        <pc:spChg chg="mod">
          <ac:chgData name="Duong Vu Hoang 20224987" userId="b96cafe5-b573-4f4e-bddf-5f1dca6b4be3" providerId="ADAL" clId="{147A7CBD-A76A-45B7-A90E-E7755E9FA2D2}" dt="2025-04-18T09:03:04.064" v="1308" actId="20577"/>
          <ac:spMkLst>
            <pc:docMk/>
            <pc:sldMk cId="3292026655" sldId="275"/>
            <ac:spMk id="4" creationId="{F55BE6C4-EC85-590D-A1EE-344AD8AA3A70}"/>
          </ac:spMkLst>
        </pc:spChg>
        <pc:picChg chg="del">
          <ac:chgData name="Duong Vu Hoang 20224987" userId="b96cafe5-b573-4f4e-bddf-5f1dca6b4be3" providerId="ADAL" clId="{147A7CBD-A76A-45B7-A90E-E7755E9FA2D2}" dt="2025-04-18T09:02:54.258" v="1273" actId="478"/>
          <ac:picMkLst>
            <pc:docMk/>
            <pc:sldMk cId="3292026655" sldId="275"/>
            <ac:picMk id="6" creationId="{F30A6978-8992-14FE-9CBB-6965038DD107}"/>
          </ac:picMkLst>
        </pc:picChg>
        <pc:picChg chg="add mod">
          <ac:chgData name="Duong Vu Hoang 20224987" userId="b96cafe5-b573-4f4e-bddf-5f1dca6b4be3" providerId="ADAL" clId="{147A7CBD-A76A-45B7-A90E-E7755E9FA2D2}" dt="2025-04-18T09:03:35.590" v="1316" actId="14100"/>
          <ac:picMkLst>
            <pc:docMk/>
            <pc:sldMk cId="3292026655" sldId="275"/>
            <ac:picMk id="7" creationId="{FE8DA06C-0FAA-4382-0D63-B1098A4452FD}"/>
          </ac:picMkLst>
        </pc:picChg>
      </pc:sldChg>
      <pc:sldChg chg="delSp modSp add del mod">
        <pc:chgData name="Duong Vu Hoang 20224987" userId="b96cafe5-b573-4f4e-bddf-5f1dca6b4be3" providerId="ADAL" clId="{147A7CBD-A76A-45B7-A90E-E7755E9FA2D2}" dt="2025-04-18T09:05:55.594" v="1334" actId="47"/>
        <pc:sldMkLst>
          <pc:docMk/>
          <pc:sldMk cId="843284349" sldId="276"/>
        </pc:sldMkLst>
        <pc:spChg chg="mod">
          <ac:chgData name="Duong Vu Hoang 20224987" userId="b96cafe5-b573-4f4e-bddf-5f1dca6b4be3" providerId="ADAL" clId="{147A7CBD-A76A-45B7-A90E-E7755E9FA2D2}" dt="2025-04-18T09:05:12.704" v="1331" actId="20577"/>
          <ac:spMkLst>
            <pc:docMk/>
            <pc:sldMk cId="843284349" sldId="276"/>
            <ac:spMk id="2" creationId="{8A8B3B9F-F57D-67B7-177A-761C2E67B9C9}"/>
          </ac:spMkLst>
        </pc:spChg>
        <pc:picChg chg="del">
          <ac:chgData name="Duong Vu Hoang 20224987" userId="b96cafe5-b573-4f4e-bddf-5f1dca6b4be3" providerId="ADAL" clId="{147A7CBD-A76A-45B7-A90E-E7755E9FA2D2}" dt="2025-04-18T09:05:14.991" v="1332" actId="478"/>
          <ac:picMkLst>
            <pc:docMk/>
            <pc:sldMk cId="843284349" sldId="276"/>
            <ac:picMk id="7" creationId="{E16D1617-E8A9-27B1-1BE6-7CB64FA85309}"/>
          </ac:picMkLst>
        </pc:picChg>
      </pc:sldChg>
      <pc:sldChg chg="addSp delSp modSp new mod">
        <pc:chgData name="Duong Vu Hoang 20224987" userId="b96cafe5-b573-4f4e-bddf-5f1dca6b4be3" providerId="ADAL" clId="{147A7CBD-A76A-45B7-A90E-E7755E9FA2D2}" dt="2025-04-18T09:08:20.265" v="1372" actId="1076"/>
        <pc:sldMkLst>
          <pc:docMk/>
          <pc:sldMk cId="2305153564" sldId="277"/>
        </pc:sldMkLst>
        <pc:spChg chg="del mod">
          <ac:chgData name="Duong Vu Hoang 20224987" userId="b96cafe5-b573-4f4e-bddf-5f1dca6b4be3" providerId="ADAL" clId="{147A7CBD-A76A-45B7-A90E-E7755E9FA2D2}" dt="2025-04-18T09:07:40.931" v="1357" actId="931"/>
          <ac:spMkLst>
            <pc:docMk/>
            <pc:sldMk cId="2305153564" sldId="277"/>
            <ac:spMk id="3" creationId="{B22C3B4F-AEFA-A990-614E-D531ACC56D82}"/>
          </ac:spMkLst>
        </pc:spChg>
        <pc:spChg chg="del">
          <ac:chgData name="Duong Vu Hoang 20224987" userId="b96cafe5-b573-4f4e-bddf-5f1dca6b4be3" providerId="ADAL" clId="{147A7CBD-A76A-45B7-A90E-E7755E9FA2D2}" dt="2025-04-18T09:06:06.244" v="1348" actId="478"/>
          <ac:spMkLst>
            <pc:docMk/>
            <pc:sldMk cId="2305153564" sldId="277"/>
            <ac:spMk id="4" creationId="{E52A8A64-0C63-D7F5-973B-632C6449BC0E}"/>
          </ac:spMkLst>
        </pc:spChg>
        <pc:spChg chg="mod">
          <ac:chgData name="Duong Vu Hoang 20224987" userId="b96cafe5-b573-4f4e-bddf-5f1dca6b4be3" providerId="ADAL" clId="{147A7CBD-A76A-45B7-A90E-E7755E9FA2D2}" dt="2025-04-18T09:06:00.440" v="1347" actId="20577"/>
          <ac:spMkLst>
            <pc:docMk/>
            <pc:sldMk cId="2305153564" sldId="277"/>
            <ac:spMk id="5" creationId="{31F07F91-ED6F-5BB8-DC2D-3A31B5147453}"/>
          </ac:spMkLst>
        </pc:spChg>
        <pc:picChg chg="add mod">
          <ac:chgData name="Duong Vu Hoang 20224987" userId="b96cafe5-b573-4f4e-bddf-5f1dca6b4be3" providerId="ADAL" clId="{147A7CBD-A76A-45B7-A90E-E7755E9FA2D2}" dt="2025-04-18T09:08:04.341" v="1367" actId="1076"/>
          <ac:picMkLst>
            <pc:docMk/>
            <pc:sldMk cId="2305153564" sldId="277"/>
            <ac:picMk id="7" creationId="{F2E860A9-B0FF-0ECC-D5F2-595C25B1EA40}"/>
          </ac:picMkLst>
        </pc:picChg>
        <pc:picChg chg="add del mod">
          <ac:chgData name="Duong Vu Hoang 20224987" userId="b96cafe5-b573-4f4e-bddf-5f1dca6b4be3" providerId="ADAL" clId="{147A7CBD-A76A-45B7-A90E-E7755E9FA2D2}" dt="2025-04-18T09:08:01.550" v="1366" actId="478"/>
          <ac:picMkLst>
            <pc:docMk/>
            <pc:sldMk cId="2305153564" sldId="277"/>
            <ac:picMk id="9" creationId="{6E8107B3-DEE5-B45C-27B5-E586EF6551DB}"/>
          </ac:picMkLst>
        </pc:picChg>
        <pc:picChg chg="add mod">
          <ac:chgData name="Duong Vu Hoang 20224987" userId="b96cafe5-b573-4f4e-bddf-5f1dca6b4be3" providerId="ADAL" clId="{147A7CBD-A76A-45B7-A90E-E7755E9FA2D2}" dt="2025-04-18T09:08:20.265" v="1372" actId="1076"/>
          <ac:picMkLst>
            <pc:docMk/>
            <pc:sldMk cId="2305153564" sldId="277"/>
            <ac:picMk id="11" creationId="{4D7A5CA4-2D71-B79A-62E4-8AC4892CD06C}"/>
          </ac:picMkLst>
        </pc:picChg>
      </pc:sldChg>
      <pc:sldMasterChg chg="delSldLayout">
        <pc:chgData name="Duong Vu Hoang 20224987" userId="b96cafe5-b573-4f4e-bddf-5f1dca6b4be3" providerId="ADAL" clId="{147A7CBD-A76A-45B7-A90E-E7755E9FA2D2}" dt="2025-04-18T09:04:19.105" v="1317" actId="47"/>
        <pc:sldMasterMkLst>
          <pc:docMk/>
          <pc:sldMasterMk cId="2819895280" sldId="2147483658"/>
        </pc:sldMasterMkLst>
        <pc:sldLayoutChg chg="del">
          <pc:chgData name="Duong Vu Hoang 20224987" userId="b96cafe5-b573-4f4e-bddf-5f1dca6b4be3" providerId="ADAL" clId="{147A7CBD-A76A-45B7-A90E-E7755E9FA2D2}" dt="2025-04-18T08:26:52.052" v="0" actId="2696"/>
          <pc:sldLayoutMkLst>
            <pc:docMk/>
            <pc:sldMasterMk cId="2819895280" sldId="2147483658"/>
            <pc:sldLayoutMk cId="2315980256" sldId="2147483670"/>
          </pc:sldLayoutMkLst>
        </pc:sldLayoutChg>
        <pc:sldLayoutChg chg="del">
          <pc:chgData name="Duong Vu Hoang 20224987" userId="b96cafe5-b573-4f4e-bddf-5f1dca6b4be3" providerId="ADAL" clId="{147A7CBD-A76A-45B7-A90E-E7755E9FA2D2}" dt="2025-04-18T08:26:56.088" v="1" actId="2696"/>
          <pc:sldLayoutMkLst>
            <pc:docMk/>
            <pc:sldMasterMk cId="2819895280" sldId="2147483658"/>
            <pc:sldLayoutMk cId="678804056" sldId="2147483671"/>
          </pc:sldLayoutMkLst>
        </pc:sldLayoutChg>
        <pc:sldLayoutChg chg="del">
          <pc:chgData name="Duong Vu Hoang 20224987" userId="b96cafe5-b573-4f4e-bddf-5f1dca6b4be3" providerId="ADAL" clId="{147A7CBD-A76A-45B7-A90E-E7755E9FA2D2}" dt="2025-04-18T09:04:19.105" v="1317" actId="47"/>
          <pc:sldLayoutMkLst>
            <pc:docMk/>
            <pc:sldMasterMk cId="2819895280" sldId="2147483658"/>
            <pc:sldLayoutMk cId="867547037" sldId="2147483673"/>
          </pc:sldLayoutMkLst>
        </pc:sldLayoutChg>
        <pc:sldLayoutChg chg="del">
          <pc:chgData name="Duong Vu Hoang 20224987" userId="b96cafe5-b573-4f4e-bddf-5f1dca6b4be3" providerId="ADAL" clId="{147A7CBD-A76A-45B7-A90E-E7755E9FA2D2}" dt="2025-04-18T09:02:00.124" v="1244" actId="2696"/>
          <pc:sldLayoutMkLst>
            <pc:docMk/>
            <pc:sldMasterMk cId="2819895280" sldId="2147483658"/>
            <pc:sldLayoutMk cId="3052933222" sldId="21474836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Text&#10;&#10;Description automatically generated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2" y="317038"/>
            <a:ext cx="2576374" cy="936215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1" y="2421636"/>
            <a:ext cx="8292449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BÁO CÁO TIẾN ĐỘ</a:t>
            </a:r>
          </a:p>
          <a:p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1" y="3429000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/>
              <a:t>Hệ thống quản lý rạp phim</a:t>
            </a:r>
          </a:p>
          <a:p>
            <a:r>
              <a:rPr lang="en-US" sz="2800" b="0"/>
              <a:t>Nhóm  16 – Lớp 157516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BE735-1DFF-79CB-BAAD-2E1276928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6A99E-1F02-D879-A4E1-94C04444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1DE0A-BF56-C359-8DE0-39D580E8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Machine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BE6C4-EC85-590D-A1EE-344AD8AA3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43" y="739234"/>
            <a:ext cx="8927711" cy="5832892"/>
          </a:xfrm>
        </p:spPr>
        <p:txBody>
          <a:bodyPr/>
          <a:lstStyle/>
          <a:p>
            <a:r>
              <a:rPr lang="en-US" sz="2000"/>
              <a:t>Hóa đơn</a:t>
            </a:r>
          </a:p>
          <a:p>
            <a:endParaRPr lang="en-US" sz="2000"/>
          </a:p>
        </p:txBody>
      </p:sp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FE8DA06C-0FAA-4382-0D63-B1098A445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608"/>
            <a:ext cx="9144000" cy="424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2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8206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Use Case Diagram</a:t>
            </a:r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F94392A0-6098-F974-35DB-5FCA875C0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07" y="930540"/>
            <a:ext cx="7259215" cy="53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0112D-0D7B-6119-E507-D87554B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F2E860A9-B0FF-0ECC-D5F2-595C25B1EA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" y="1034564"/>
            <a:ext cx="7436035" cy="1588896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1F07F91-ED6F-5BB8-DC2D-3A31B514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11" name="Picture 10" descr="A diagram of a computer&#10;&#10;AI-generated content may be incorrect.">
            <a:extLst>
              <a:ext uri="{FF2B5EF4-FFF2-40B4-BE49-F238E27FC236}">
                <a16:creationId xmlns:a16="http://schemas.microsoft.com/office/drawing/2014/main" id="{4D7A5CA4-2D71-B79A-62E4-8AC4892C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06" y="2585633"/>
            <a:ext cx="7585788" cy="344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5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11219-8684-45FC-A126-E067924AC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43" y="739234"/>
            <a:ext cx="8927711" cy="5832892"/>
          </a:xfrm>
        </p:spPr>
        <p:txBody>
          <a:bodyPr/>
          <a:lstStyle/>
          <a:p>
            <a:r>
              <a:rPr lang="en-US" sz="2000"/>
              <a:t>Xem thông tin phim</a:t>
            </a:r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CEB0D859-B9BA-4AD3-B8EC-CCB9E905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3" y="1111992"/>
            <a:ext cx="8860714" cy="53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78568-5C77-B537-4BDC-34782E629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3F402-FC7A-D2DD-D113-1D0CB63C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26E19-0D9E-5897-FFC8-57AD70D3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8F13F-4B59-DB6F-DDEC-E992F0DBA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43" y="739234"/>
            <a:ext cx="8927711" cy="5832892"/>
          </a:xfrm>
        </p:spPr>
        <p:txBody>
          <a:bodyPr/>
          <a:lstStyle/>
          <a:p>
            <a:r>
              <a:rPr lang="en-US" sz="2000"/>
              <a:t>Thanh toán</a:t>
            </a:r>
          </a:p>
        </p:txBody>
      </p:sp>
      <p:pic>
        <p:nvPicPr>
          <p:cNvPr id="7" name="Picture 6" descr="A diagram of a project&#10;&#10;AI-generated content may be incorrect.">
            <a:extLst>
              <a:ext uri="{FF2B5EF4-FFF2-40B4-BE49-F238E27FC236}">
                <a16:creationId xmlns:a16="http://schemas.microsoft.com/office/drawing/2014/main" id="{EEC22AAD-334A-C21D-3D18-568BAFB1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91" y="1029674"/>
            <a:ext cx="7463557" cy="54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4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678E2-3FFC-7054-6CAC-DFE98C07F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4F30D-2B14-2A84-4755-D9385E3C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8935D4-D849-77D2-5B41-6200D2FC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DDB0A-6D4E-605C-3412-D25EBCF93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43" y="739234"/>
            <a:ext cx="8927711" cy="5832892"/>
          </a:xfrm>
        </p:spPr>
        <p:txBody>
          <a:bodyPr/>
          <a:lstStyle/>
          <a:p>
            <a:r>
              <a:rPr lang="en-US" sz="2000"/>
              <a:t>Đăng ký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5247C4-D21A-4413-5D85-9251717E4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3" y="1261748"/>
            <a:ext cx="8840049" cy="537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062F-7EBF-01B2-587A-522EACD6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59B9B-9B16-8E93-454B-C679995B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D03FE-66FD-BEE0-6BB0-A9080159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6D3CA-6834-CED8-59F3-40B148FE97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643" y="739234"/>
            <a:ext cx="8927711" cy="5832892"/>
          </a:xfrm>
        </p:spPr>
        <p:txBody>
          <a:bodyPr/>
          <a:lstStyle/>
          <a:p>
            <a:r>
              <a:rPr lang="en-US" sz="2000"/>
              <a:t>Đăng nhập (OAuth)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2BF80B-50F8-5056-2682-74DBD6A67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43" y="1181291"/>
            <a:ext cx="7241514" cy="559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3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81" y="42354"/>
            <a:ext cx="5397627" cy="365125"/>
          </a:xfrm>
        </p:spPr>
        <p:txBody>
          <a:bodyPr/>
          <a:lstStyle/>
          <a:p>
            <a:r>
              <a:rPr lang="en-US" sz="1800" b="0"/>
              <a:t>Activity Diagram (Quên mật khẩu)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 descr="A diagram of a computer&#10;&#10;AI-generated content may be incorrect.">
            <a:extLst>
              <a:ext uri="{FF2B5EF4-FFF2-40B4-BE49-F238E27FC236}">
                <a16:creationId xmlns:a16="http://schemas.microsoft.com/office/drawing/2014/main" id="{A896383D-3F65-D220-7B95-F9ADC0D12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844" y="407479"/>
            <a:ext cx="4968452" cy="63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D3719-A660-EDB2-9CCB-427A68AD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042F-4F0A-172C-8D42-99B17A2C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981" y="42354"/>
            <a:ext cx="5397627" cy="365125"/>
          </a:xfrm>
        </p:spPr>
        <p:txBody>
          <a:bodyPr/>
          <a:lstStyle/>
          <a:p>
            <a:r>
              <a:rPr lang="en-US" sz="1800" b="0"/>
              <a:t>Activity Diagram (Hủy vé)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2D7D9-4A69-52ED-73B2-FD47602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A3C82-A683-4C10-47CF-4F04D6CA6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675" y="370268"/>
            <a:ext cx="4710189" cy="648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6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72</Words>
  <Application>Microsoft Office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Office Theme</vt:lpstr>
      <vt:lpstr>PowerPoint Presentation</vt:lpstr>
      <vt:lpstr>Use Case Diagram</vt:lpstr>
      <vt:lpstr>Class Diagram</vt:lpstr>
      <vt:lpstr>Sequence Diagram</vt:lpstr>
      <vt:lpstr>Sequence Diagram</vt:lpstr>
      <vt:lpstr>Sequence Diagram</vt:lpstr>
      <vt:lpstr>Sequence Diagram</vt:lpstr>
      <vt:lpstr>Activity Diagram (Quên mật khẩu)</vt:lpstr>
      <vt:lpstr>Activity Diagram (Hủy vé)</vt:lpstr>
      <vt:lpstr>State Machine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Duong Vu Hoang 20224987</cp:lastModifiedBy>
  <cp:revision>9</cp:revision>
  <dcterms:created xsi:type="dcterms:W3CDTF">2021-05-28T04:32:29Z</dcterms:created>
  <dcterms:modified xsi:type="dcterms:W3CDTF">2025-04-18T09:08:25Z</dcterms:modified>
</cp:coreProperties>
</file>