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jpeg" ContentType="image/jpeg"/>
  <Override PartName="/ppt/media/image4.png" ContentType="image/png"/>
  <Override PartName="/ppt/media/image3.jpeg" ContentType="image/jpeg"/>
  <Override PartName="/ppt/media/image6.png" ContentType="image/png"/>
  <Override PartName="/ppt/media/image1.jpeg" ContentType="image/jpe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10131120" cy="674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10131120" cy="674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10131120" cy="674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anchor="b">
            <a:normAutofit/>
          </a:bodyPr>
          <a:p>
            <a:pPr algn="r"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932680" y="5870520"/>
            <a:ext cx="1599840" cy="377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FBD3E19-BD69-4420-8592-CE0F15EFACDE}" type="datetime">
              <a:rPr b="0" lang="en-US" sz="1000" spc="-1" strike="noStrike">
                <a:solidFill>
                  <a:srgbClr val="ffffff"/>
                </a:solidFill>
                <a:latin typeface="Calibri"/>
              </a:rPr>
              <a:t>4/30/19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962520" y="5870520"/>
            <a:ext cx="4893480" cy="37764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10608840" y="5870520"/>
            <a:ext cx="550800" cy="377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4055EC3-D87F-44CE-AB9D-235514C291CB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6" descr="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</p:spPr>
        <p:txBody>
          <a:bodyPr anchor="ctr"/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Edit Master text styles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lvl="2" marL="12002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  <a:p>
            <a:pPr lvl="3" marL="1542960" indent="-1710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  <a:p>
            <a:pPr lvl="4" marL="2000160" indent="-1710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AA92871-0D4D-4B31-83E2-B124D706E7C5}" type="datetime">
              <a:rPr b="0" lang="en-US" sz="1000" spc="-1" strike="noStrike">
                <a:solidFill>
                  <a:srgbClr val="ffffff"/>
                </a:solidFill>
                <a:latin typeface="Calibri"/>
              </a:rPr>
              <a:t>4/30/19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51DD523-AF0D-45D3-BD56-3A8F6D60D5B7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5" descr="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dt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4220608-9F7E-41F9-8594-6452C480A9BC}" type="datetime">
              <a:rPr b="0" lang="en-US" sz="1000" spc="-1" strike="noStrike">
                <a:solidFill>
                  <a:srgbClr val="ffffff"/>
                </a:solidFill>
                <a:latin typeface="Calibri"/>
              </a:rPr>
              <a:t>4/30/19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ftr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sldNum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81032BE-B7BE-4866-84AD-0FF844F31B3E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962520" y="1964160"/>
            <a:ext cx="7197480" cy="2421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r">
              <a:lnSpc>
                <a:spcPct val="100000"/>
              </a:lnSpc>
            </a:pPr>
            <a:r>
              <a:rPr b="0" lang="en-US" sz="6000" spc="-1" strike="noStrike" cap="all">
                <a:solidFill>
                  <a:srgbClr val="ffffff"/>
                </a:solidFill>
                <a:latin typeface="Calibri Light"/>
              </a:rPr>
              <a:t>Nao, the robot</a:t>
            </a:r>
            <a:endParaRPr b="0" lang="en-US" sz="6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962520" y="4385880"/>
            <a:ext cx="7197480" cy="1405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100000"/>
              </a:lnSpc>
              <a:spcAft>
                <a:spcPts val="1001"/>
              </a:spcAft>
            </a:pPr>
            <a:r>
              <a:rPr b="0" lang="en-US" sz="2400" spc="-1" strike="noStrike" cap="all">
                <a:solidFill>
                  <a:srgbClr val="ffffff"/>
                </a:solidFill>
                <a:latin typeface="Calibri"/>
              </a:rPr>
              <a:t>Gabi appel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001"/>
              </a:spcAft>
            </a:pPr>
            <a:r>
              <a:rPr b="0" lang="en-US" sz="2400" spc="-1" strike="noStrike" cap="all">
                <a:solidFill>
                  <a:srgbClr val="ffffff"/>
                </a:solidFill>
                <a:latin typeface="Calibri"/>
              </a:rPr>
              <a:t>David hardy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001"/>
              </a:spcAft>
            </a:pPr>
            <a:r>
              <a:rPr b="0" lang="en-US" sz="2400" spc="-1" strike="noStrike" cap="all">
                <a:solidFill>
                  <a:srgbClr val="ffffff"/>
                </a:solidFill>
                <a:latin typeface="Calibri"/>
              </a:rPr>
              <a:t>Andrew hosna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 cap="all">
                <a:solidFill>
                  <a:srgbClr val="ffffff"/>
                </a:solidFill>
                <a:latin typeface="Calibri Light"/>
              </a:rPr>
              <a:t>OVERVIEW</a:t>
            </a:r>
            <a:endParaRPr b="0" lang="en-US" sz="6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Fun, interactive robot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Greets people at technology center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Learn and remember names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Recognize faces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Dancing and high fives 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85800" y="33876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 cap="all">
                <a:solidFill>
                  <a:srgbClr val="ffffff"/>
                </a:solidFill>
                <a:latin typeface="Calibri Light"/>
              </a:rPr>
              <a:t>problems</a:t>
            </a:r>
            <a:endParaRPr b="0" lang="en-US" sz="6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685800" y="1972440"/>
            <a:ext cx="10131120" cy="3648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New application for all of us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Connecting him to computers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Connecting to him in Choreograph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Missing activation code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Choregraphe kept crashing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Hearing extremely sensitive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 cap="all">
                <a:solidFill>
                  <a:srgbClr val="ffffff"/>
                </a:solidFill>
                <a:latin typeface="Calibri Light"/>
              </a:rPr>
              <a:t>PROBLEMs cont.</a:t>
            </a:r>
            <a:endParaRPr b="0" lang="en-US" sz="6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Randomly malfunction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Right arm stopped working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Fell over if he danced too aggressively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Trouble recognizing the same face again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Poor documentation for some features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Overall, pretty unreliable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 cap="all">
                <a:solidFill>
                  <a:srgbClr val="ffffff"/>
                </a:solidFill>
                <a:latin typeface="Calibri Light"/>
              </a:rPr>
              <a:t>Potential future work</a:t>
            </a:r>
            <a:endParaRPr b="0" lang="en-US" sz="6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Choregraphe has a lot of cool features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***Andrew fill in a couple more***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685160" y="258912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 cap="all">
                <a:solidFill>
                  <a:srgbClr val="ffffff"/>
                </a:solidFill>
                <a:latin typeface="Calibri Light"/>
              </a:rPr>
              <a:t>Demonstration time!!</a:t>
            </a:r>
            <a:endParaRPr b="0" lang="en-US" sz="6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18</TotalTime>
  <Application>LibreOffice/6.0.7.3$Linux_X86_64 LibreOffice_project/00m0$Build-3</Application>
  <Words>97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2019-04-30T19:08:06Z</dcterms:created>
  <dc:creator>Gabi Appel</dc:creator>
  <dc:description/>
  <dc:language>en-US</dc:language>
  <cp:lastModifiedBy/>
  <dcterms:modified xsi:type="dcterms:W3CDTF">2019-04-30T20:14:48Z</dcterms:modified>
  <cp:revision>5</cp:revision>
  <dc:subject/>
  <dc:title>Nao, the robot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