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A0354-0B40-40F9-9FB9-CF50D598A8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Nao, the robot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39A17-0523-4385-AEF5-7DA0043DEC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Gabi </a:t>
            </a:r>
            <a:r>
              <a:rPr lang="en-US" sz="2400" dirty="0" err="1"/>
              <a:t>appel</a:t>
            </a:r>
            <a:endParaRPr lang="en-US" sz="2400" dirty="0"/>
          </a:p>
          <a:p>
            <a:r>
              <a:rPr lang="en-US" sz="2400" dirty="0"/>
              <a:t>David hardy</a:t>
            </a:r>
          </a:p>
          <a:p>
            <a:r>
              <a:rPr lang="en-US" sz="2400" dirty="0"/>
              <a:t>Andrew </a:t>
            </a:r>
            <a:r>
              <a:rPr lang="en-US" sz="2400" dirty="0" err="1"/>
              <a:t>hosna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521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2EBF-D8C7-41F9-A63D-CAAF946CF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A77D9-A4C0-4CCC-98BC-3FBF21024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Fun, interactive robot</a:t>
            </a:r>
          </a:p>
          <a:p>
            <a:r>
              <a:rPr lang="en-US" sz="4000" dirty="0"/>
              <a:t>Greets people at technology center</a:t>
            </a:r>
          </a:p>
          <a:p>
            <a:r>
              <a:rPr lang="en-US" sz="4000" dirty="0"/>
              <a:t>Learn and remember names</a:t>
            </a:r>
          </a:p>
          <a:p>
            <a:r>
              <a:rPr lang="en-US" sz="4000" dirty="0"/>
              <a:t>Recognize faces</a:t>
            </a:r>
          </a:p>
          <a:p>
            <a:r>
              <a:rPr lang="en-US" sz="4000" dirty="0"/>
              <a:t>Dancing and high fives </a:t>
            </a:r>
          </a:p>
        </p:txBody>
      </p:sp>
    </p:spTree>
    <p:extLst>
      <p:ext uri="{BB962C8B-B14F-4D97-AF65-F5344CB8AC3E}">
        <p14:creationId xmlns:p14="http://schemas.microsoft.com/office/powerpoint/2010/main" val="5457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CD6D9-992B-4B2B-B364-B8ABF11E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8666"/>
            <a:ext cx="10131425" cy="1456267"/>
          </a:xfrm>
        </p:spPr>
        <p:txBody>
          <a:bodyPr>
            <a:normAutofit/>
          </a:bodyPr>
          <a:lstStyle/>
          <a:p>
            <a:r>
              <a:rPr lang="en-US" sz="6000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2524A-50E8-4961-B882-D9E926AF1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972384"/>
            <a:ext cx="10131425" cy="3649133"/>
          </a:xfrm>
        </p:spPr>
        <p:txBody>
          <a:bodyPr>
            <a:noAutofit/>
          </a:bodyPr>
          <a:lstStyle/>
          <a:p>
            <a:r>
              <a:rPr lang="en-US" sz="4000" dirty="0"/>
              <a:t>New application for all of us</a:t>
            </a:r>
          </a:p>
          <a:p>
            <a:r>
              <a:rPr lang="en-US" sz="4000" dirty="0"/>
              <a:t>Connecting him to computers</a:t>
            </a:r>
          </a:p>
          <a:p>
            <a:r>
              <a:rPr lang="en-US" sz="4000" dirty="0"/>
              <a:t>Missing activation code</a:t>
            </a:r>
          </a:p>
          <a:p>
            <a:r>
              <a:rPr lang="en-US" sz="4000" dirty="0" err="1"/>
              <a:t>Choregraphe</a:t>
            </a:r>
            <a:r>
              <a:rPr lang="en-US" sz="4000" dirty="0"/>
              <a:t> kept crashing</a:t>
            </a:r>
          </a:p>
          <a:p>
            <a:r>
              <a:rPr lang="en-US" sz="4000" dirty="0"/>
              <a:t>Troubles connecting the robot to application</a:t>
            </a:r>
          </a:p>
          <a:p>
            <a:r>
              <a:rPr lang="en-US" sz="4000" dirty="0"/>
              <a:t>Hearing extremely sensitive</a:t>
            </a:r>
          </a:p>
        </p:txBody>
      </p:sp>
    </p:spTree>
    <p:extLst>
      <p:ext uri="{BB962C8B-B14F-4D97-AF65-F5344CB8AC3E}">
        <p14:creationId xmlns:p14="http://schemas.microsoft.com/office/powerpoint/2010/main" val="74524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B5A1F-B455-4B75-B0CE-5B8E13D6D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PROBLEMs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17071-ACC7-40D0-AE26-787951F57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Randomly malfunction</a:t>
            </a:r>
          </a:p>
          <a:p>
            <a:r>
              <a:rPr lang="en-US" sz="4000" dirty="0"/>
              <a:t>Right arm stopped working</a:t>
            </a:r>
          </a:p>
          <a:p>
            <a:r>
              <a:rPr lang="en-US" sz="4000" dirty="0"/>
              <a:t>Fell over if he danced too aggressively</a:t>
            </a:r>
          </a:p>
          <a:p>
            <a:r>
              <a:rPr lang="en-US" sz="4000" dirty="0"/>
              <a:t>Overall, pretty unreliable</a:t>
            </a:r>
          </a:p>
        </p:txBody>
      </p:sp>
    </p:spTree>
    <p:extLst>
      <p:ext uri="{BB962C8B-B14F-4D97-AF65-F5344CB8AC3E}">
        <p14:creationId xmlns:p14="http://schemas.microsoft.com/office/powerpoint/2010/main" val="197910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BF02A-598F-4DD7-99C8-62A3D4574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Potential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CB998-13D7-4F4D-A9E9-4A18C32D2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Choregraphe</a:t>
            </a:r>
            <a:r>
              <a:rPr lang="en-US" sz="4000" dirty="0"/>
              <a:t> has a lot of cool features</a:t>
            </a:r>
          </a:p>
          <a:p>
            <a:r>
              <a:rPr lang="en-US" sz="4000" dirty="0"/>
              <a:t>***Andrew fill in a couple more***</a:t>
            </a:r>
          </a:p>
        </p:txBody>
      </p:sp>
    </p:spTree>
    <p:extLst>
      <p:ext uri="{BB962C8B-B14F-4D97-AF65-F5344CB8AC3E}">
        <p14:creationId xmlns:p14="http://schemas.microsoft.com/office/powerpoint/2010/main" val="3750747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4C0C-FFF2-4267-B17B-143829ED0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043" y="2589229"/>
            <a:ext cx="10131425" cy="1456267"/>
          </a:xfrm>
        </p:spPr>
        <p:txBody>
          <a:bodyPr>
            <a:normAutofit/>
          </a:bodyPr>
          <a:lstStyle/>
          <a:p>
            <a:r>
              <a:rPr lang="en-US" sz="6000" dirty="0"/>
              <a:t>Demonstration time!!</a:t>
            </a:r>
          </a:p>
        </p:txBody>
      </p:sp>
    </p:spTree>
    <p:extLst>
      <p:ext uri="{BB962C8B-B14F-4D97-AF65-F5344CB8AC3E}">
        <p14:creationId xmlns:p14="http://schemas.microsoft.com/office/powerpoint/2010/main" val="3154249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15</TotalTime>
  <Words>97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Nao, the robot</vt:lpstr>
      <vt:lpstr>OVERVIEW</vt:lpstr>
      <vt:lpstr>problems</vt:lpstr>
      <vt:lpstr>PROBLEMs cont.</vt:lpstr>
      <vt:lpstr>Potential future work</vt:lpstr>
      <vt:lpstr>Demonstration time!!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Nao, the robot</dc:title>
  <dc:creator>Gabi Appel</dc:creator>
  <cp:lastModifiedBy>Gabi Appel</cp:lastModifiedBy>
  <cp:revision>4</cp:revision>
  <dcterms:created xsi:type="dcterms:W3CDTF">2019-04-30T19:08:06Z</dcterms:created>
  <dcterms:modified xsi:type="dcterms:W3CDTF">2019-04-30T19:23:39Z</dcterms:modified>
</cp:coreProperties>
</file>