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handoutMasterIdLst>
    <p:handoutMasterId r:id="rId35"/>
  </p:handoutMasterIdLst>
  <p:sldIdLst>
    <p:sldId id="272" r:id="rId2"/>
    <p:sldId id="273" r:id="rId3"/>
    <p:sldId id="274" r:id="rId4"/>
    <p:sldId id="275" r:id="rId5"/>
    <p:sldId id="281" r:id="rId6"/>
    <p:sldId id="282" r:id="rId7"/>
    <p:sldId id="284" r:id="rId8"/>
    <p:sldId id="285" r:id="rId9"/>
    <p:sldId id="286" r:id="rId10"/>
    <p:sldId id="287" r:id="rId11"/>
    <p:sldId id="288" r:id="rId12"/>
    <p:sldId id="290" r:id="rId13"/>
    <p:sldId id="289" r:id="rId14"/>
    <p:sldId id="291" r:id="rId15"/>
    <p:sldId id="292" r:id="rId16"/>
    <p:sldId id="293" r:id="rId17"/>
    <p:sldId id="294" r:id="rId18"/>
    <p:sldId id="295" r:id="rId19"/>
    <p:sldId id="296" r:id="rId20"/>
    <p:sldId id="301" r:id="rId21"/>
    <p:sldId id="298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297" r:id="rId31"/>
    <p:sldId id="299" r:id="rId32"/>
    <p:sldId id="300" r:id="rId33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Đăng Cường Bùi" initials="ĐCB" lastIdx="3" clrIdx="0">
    <p:extLst>
      <p:ext uri="{19B8F6BF-5375-455C-9EA6-DF929625EA0E}">
        <p15:presenceInfo xmlns:p15="http://schemas.microsoft.com/office/powerpoint/2012/main" userId="98c89dea4c84f8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541" autoAdjust="0"/>
  </p:normalViewPr>
  <p:slideViewPr>
    <p:cSldViewPr snapToGrid="0">
      <p:cViewPr varScale="1">
        <p:scale>
          <a:sx n="82" d="100"/>
          <a:sy n="82" d="100"/>
        </p:scale>
        <p:origin x="1656" y="102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07:35:48.637" idx="3">
    <p:pos x="10" y="10"/>
    <p:text> Property có 4 loại
 Functional: Một thực thể chỉ liên quan nhiều nhất
đến một thực thể khác, ví dụ thuộc tính “có hương
vị” đối với các thực thể lớp “thức_ăn”
 Inverse Functional: Thuộc tính đảo ngược của
Functional, thuộc tính “là hương vị của”
 Transitive: Thực thể a quan hệ với thực thể b, thực
thể b quan hệ với thực thể c  thực thể a quan hệ
với thực thể c
 Symmetric: Thực thể a quan hệ với thực thể b 
thực thể b quan hệ với thực thể a</p:text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xmlns="" id="{3DB724DD-BBE7-4B55-A785-4FFC89E18C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>
              <a:latin typeface="Calibri" panose="020F0502020204030204" pitchFamily="34" charset="0"/>
            </a:endParaRP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xmlns="" id="{DEC00D28-78D5-45EE-BE64-606653DED7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8A9E6-9A87-4C9C-B116-761CA76600A0}" type="datetime1">
              <a:rPr lang="vi-VN" smtClean="0">
                <a:latin typeface="Calibri" panose="020F0502020204030204" pitchFamily="34" charset="0"/>
              </a:rPr>
              <a:t>14/11/2019</a:t>
            </a:fld>
            <a:endParaRPr lang="vi-VN">
              <a:latin typeface="Calibri" panose="020F0502020204030204" pitchFamily="34" charset="0"/>
            </a:endParaRP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xmlns="" id="{DCF2A70D-943E-4186-8A07-EDE234996E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>
              <a:latin typeface="Calibri" panose="020F0502020204030204" pitchFamily="34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xmlns="" id="{D20937F1-FF14-40EF-BC30-FC8006C49A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F667E-C8EB-4063-A243-68428EC84E0D}" type="slidenum">
              <a:rPr lang="vi-VN" smtClean="0">
                <a:latin typeface="Calibri" panose="020F0502020204030204" pitchFamily="34" charset="0"/>
              </a:rPr>
              <a:t>‹#›</a:t>
            </a:fld>
            <a:endParaRPr lang="vi-V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1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vi-VN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3C18D4B-1E95-4215-890B-940D2EB016A4}" type="datetime1">
              <a:rPr lang="vi-VN" smtClean="0"/>
              <a:pPr/>
              <a:t>14/11/2019</a:t>
            </a:fld>
            <a:endParaRPr lang="vi-VN"/>
          </a:p>
        </p:txBody>
      </p:sp>
      <p:sp>
        <p:nvSpPr>
          <p:cNvPr id="4" name="Chỗ dành sẵn cho Hình ảnh Trang chiế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dirty="0"/>
              <a:t>Chỉnh sửa kiểu văn bản của Bản cái</a:t>
            </a:r>
            <a:endParaRPr lang="vi-VN" noProof="0" dirty="0"/>
          </a:p>
          <a:p>
            <a:pPr lvl="1" rtl="0"/>
            <a:r>
              <a:rPr lang="vi-VN" noProof="0" dirty="0"/>
              <a:t>Mức hai</a:t>
            </a:r>
          </a:p>
          <a:p>
            <a:pPr lvl="2" rtl="0"/>
            <a:r>
              <a:rPr lang="vi-VN" noProof="0" dirty="0"/>
              <a:t>Mức ba</a:t>
            </a:r>
          </a:p>
          <a:p>
            <a:pPr lvl="3" rtl="0"/>
            <a:r>
              <a:rPr lang="vi-VN" noProof="0" dirty="0"/>
              <a:t>Mức bốn</a:t>
            </a:r>
          </a:p>
          <a:p>
            <a:pPr lvl="4" rtl="0"/>
            <a:r>
              <a:rPr lang="vi-VN" noProof="0" dirty="0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93B0CF2-7F87-4E02-A248-870047730F99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Hình ảnh Trang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10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80332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11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80994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12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31524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13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68198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14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37561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15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6727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16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78428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17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64752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18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6318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19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0758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22432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20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03476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21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74206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22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74402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23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90861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24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52676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25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32889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26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55279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27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70511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28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86684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29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61135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711761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30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709139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31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032006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32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2538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4311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70915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6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49085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75000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8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49322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Property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loại</a:t>
            </a:r>
            <a:endParaRPr lang="vi-V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err="1" smtClean="0"/>
              <a:t>Functional</a:t>
            </a:r>
            <a:r>
              <a:rPr lang="vi-VN" dirty="0" smtClean="0"/>
              <a:t>: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chỉ</a:t>
            </a:r>
            <a:r>
              <a:rPr lang="vi-VN" dirty="0" smtClean="0"/>
              <a:t> liên quan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,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“</a:t>
            </a:r>
            <a:r>
              <a:rPr lang="vi-VN" dirty="0" err="1" smtClean="0"/>
              <a:t>có</a:t>
            </a:r>
            <a:r>
              <a:rPr lang="vi-VN" dirty="0" smtClean="0"/>
              <a:t> hương </a:t>
            </a:r>
            <a:r>
              <a:rPr lang="vi-VN" dirty="0" err="1" smtClean="0"/>
              <a:t>vị</a:t>
            </a:r>
            <a:r>
              <a:rPr lang="vi-VN" dirty="0" smtClean="0"/>
              <a:t>”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lớp</a:t>
            </a:r>
            <a:r>
              <a:rPr lang="vi-VN" dirty="0" smtClean="0"/>
              <a:t> “</a:t>
            </a:r>
            <a:r>
              <a:rPr lang="vi-VN" dirty="0" err="1" smtClean="0"/>
              <a:t>thức_ăn</a:t>
            </a:r>
            <a:r>
              <a:rPr lang="vi-VN" dirty="0" smtClean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err="1" smtClean="0"/>
              <a:t>Inverse</a:t>
            </a:r>
            <a:r>
              <a:rPr lang="vi-VN" dirty="0" smtClean="0"/>
              <a:t> </a:t>
            </a:r>
            <a:r>
              <a:rPr lang="vi-VN" dirty="0" err="1" smtClean="0"/>
              <a:t>Functional</a:t>
            </a:r>
            <a:r>
              <a:rPr lang="vi-VN" dirty="0" smtClean="0"/>
              <a:t>: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đảo</a:t>
            </a:r>
            <a:r>
              <a:rPr lang="vi-VN" dirty="0" smtClean="0"/>
              <a:t> </a:t>
            </a:r>
            <a:r>
              <a:rPr lang="vi-VN" dirty="0" err="1" smtClean="0"/>
              <a:t>ngược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Functional</a:t>
            </a:r>
            <a:r>
              <a:rPr lang="vi-VN" dirty="0" smtClean="0"/>
              <a:t>,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“</a:t>
            </a:r>
            <a:r>
              <a:rPr lang="vi-VN" dirty="0" err="1" smtClean="0"/>
              <a:t>là</a:t>
            </a:r>
            <a:r>
              <a:rPr lang="vi-VN" dirty="0" smtClean="0"/>
              <a:t> hương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”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err="1" smtClean="0"/>
              <a:t>Transitive</a:t>
            </a:r>
            <a:r>
              <a:rPr lang="vi-VN" dirty="0" smtClean="0"/>
              <a:t>: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a quan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b,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b quan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c -&gt;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a quan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err="1" smtClean="0"/>
              <a:t>Symmetric</a:t>
            </a:r>
            <a:r>
              <a:rPr lang="vi-VN" dirty="0" smtClean="0"/>
              <a:t>: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a quan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b -&gt;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b quan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vi-V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vi-VN" dirty="0" err="1" smtClean="0"/>
              <a:t>Property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3 </a:t>
            </a:r>
            <a:r>
              <a:rPr lang="vi-VN" dirty="0" err="1" smtClean="0"/>
              <a:t>kiểu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err="1" smtClean="0"/>
              <a:t>Object</a:t>
            </a:r>
            <a:r>
              <a:rPr lang="vi-VN" dirty="0" smtClean="0"/>
              <a:t> </a:t>
            </a:r>
            <a:r>
              <a:rPr lang="vi-VN" dirty="0" err="1" smtClean="0"/>
              <a:t>Property</a:t>
            </a:r>
            <a:r>
              <a:rPr lang="vi-VN" dirty="0" smtClean="0"/>
              <a:t>: Liên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err="1" smtClean="0"/>
              <a:t>DataType</a:t>
            </a:r>
            <a:r>
              <a:rPr lang="vi-VN" dirty="0" smtClean="0"/>
              <a:t> </a:t>
            </a:r>
            <a:r>
              <a:rPr lang="vi-VN" dirty="0" err="1" smtClean="0"/>
              <a:t>Property</a:t>
            </a:r>
            <a:r>
              <a:rPr lang="vi-VN" dirty="0" smtClean="0"/>
              <a:t>: Liên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kiểu</a:t>
            </a:r>
            <a:r>
              <a:rPr lang="vi-VN" dirty="0" smtClean="0"/>
              <a:t> </a:t>
            </a:r>
            <a:r>
              <a:rPr lang="vi-VN" dirty="0" err="1" smtClean="0"/>
              <a:t>dữ</a:t>
            </a:r>
            <a:r>
              <a:rPr lang="vi-VN" dirty="0" smtClean="0"/>
              <a:t> </a:t>
            </a:r>
            <a:r>
              <a:rPr lang="vi-VN" dirty="0" err="1" smtClean="0"/>
              <a:t>liệu</a:t>
            </a:r>
            <a:r>
              <a:rPr lang="vi-VN" dirty="0" smtClean="0"/>
              <a:t> XML </a:t>
            </a:r>
            <a:r>
              <a:rPr lang="vi-VN" dirty="0" err="1" smtClean="0"/>
              <a:t>Schema</a:t>
            </a:r>
            <a:r>
              <a:rPr lang="vi-VN" dirty="0" smtClean="0"/>
              <a:t>, RDF </a:t>
            </a:r>
            <a:r>
              <a:rPr lang="vi-VN" dirty="0" err="1" smtClean="0"/>
              <a:t>literal</a:t>
            </a:r>
            <a:r>
              <a:rPr lang="vi-VN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err="1" smtClean="0"/>
              <a:t>Annotation</a:t>
            </a:r>
            <a:r>
              <a:rPr lang="vi-VN" dirty="0" smtClean="0"/>
              <a:t> </a:t>
            </a:r>
            <a:r>
              <a:rPr lang="vi-VN" dirty="0" err="1" smtClean="0"/>
              <a:t>Property</a:t>
            </a:r>
            <a:r>
              <a:rPr lang="vi-VN" dirty="0" smtClean="0"/>
              <a:t>: Thêm </a:t>
            </a:r>
            <a:r>
              <a:rPr lang="vi-VN" dirty="0" err="1" smtClean="0"/>
              <a:t>các</a:t>
            </a:r>
            <a:r>
              <a:rPr lang="vi-VN" dirty="0" smtClean="0"/>
              <a:t> thông tin </a:t>
            </a:r>
            <a:r>
              <a:rPr lang="vi-VN" dirty="0" err="1" smtClean="0"/>
              <a:t>metadata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lớp</a:t>
            </a:r>
            <a:r>
              <a:rPr lang="vi-VN" dirty="0" smtClean="0"/>
              <a:t>,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hay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2 </a:t>
            </a:r>
            <a:r>
              <a:rPr lang="vi-VN" dirty="0" err="1" smtClean="0"/>
              <a:t>kiểu</a:t>
            </a:r>
            <a:r>
              <a:rPr lang="vi-VN" dirty="0" smtClean="0"/>
              <a:t> trên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vi-VN" smtClean="0"/>
              <a:t>9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1486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Nhóm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Hình chữ nhật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vi-VN" noProof="0"/>
            </a:p>
          </p:txBody>
        </p:sp>
        <p:cxnSp>
          <p:nvCxnSpPr>
            <p:cNvPr id="7" name="Đường nối Thẳng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Đường nối Thẳng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ờng nối Thẳng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êu đề 8"/>
          <p:cNvSpPr>
            <a:spLocks noGrp="1"/>
          </p:cNvSpPr>
          <p:nvPr>
            <p:ph type="ctrTitle" hasCustomPrompt="1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  <a:endParaRPr kumimoji="0" lang="vi-VN" noProof="0" dirty="0"/>
          </a:p>
        </p:txBody>
      </p:sp>
      <p:sp>
        <p:nvSpPr>
          <p:cNvPr id="17" name="Tiêu đề phụ 16"/>
          <p:cNvSpPr>
            <a:spLocks noGrp="1"/>
          </p:cNvSpPr>
          <p:nvPr>
            <p:ph type="subTitle" idx="1" hasCustomPrompt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vi-VN" noProof="0" dirty="0"/>
              <a:t>Bấm để chỉnh sửa kiểu phụ đề của Bản cái</a:t>
            </a:r>
            <a:endParaRPr kumimoji="0" lang="vi-VN" noProof="0" dirty="0"/>
          </a:p>
        </p:txBody>
      </p:sp>
      <p:sp>
        <p:nvSpPr>
          <p:cNvPr id="30" name="Chỗ dành sẵn cho Ngày tháng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A1E86-1AD9-4ABC-A48E-E688AD3614AB}" type="datetime1">
              <a:rPr lang="vi-VN" noProof="0" smtClean="0"/>
              <a:t>14/11/2019</a:t>
            </a:fld>
            <a:endParaRPr lang="vi-VN" noProof="0" dirty="0"/>
          </a:p>
        </p:txBody>
      </p:sp>
      <p:sp>
        <p:nvSpPr>
          <p:cNvPr id="19" name="Chỗ dành sẵn cho Chân trang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27" name="Chỗ dành sẵn cho Số Trang chiếu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  <a:endParaRPr kumimoji="0" lang="vi-VN" noProof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  <a:p>
            <a:pPr lvl="1" rtl="0" eaLnBrk="1" latinLnBrk="0" hangingPunct="1"/>
            <a:r>
              <a:rPr lang="vi-VN" smtClean="0"/>
              <a:t>Mức hai</a:t>
            </a:r>
          </a:p>
          <a:p>
            <a:pPr lvl="2" rtl="0" eaLnBrk="1" latinLnBrk="0" hangingPunct="1"/>
            <a:r>
              <a:rPr lang="vi-VN" smtClean="0"/>
              <a:t>Mức ba</a:t>
            </a:r>
          </a:p>
          <a:p>
            <a:pPr lvl="3" rtl="0" eaLnBrk="1" latinLnBrk="0" hangingPunct="1"/>
            <a:r>
              <a:rPr lang="vi-VN" smtClean="0"/>
              <a:t>Mức bốn</a:t>
            </a:r>
          </a:p>
          <a:p>
            <a:pPr lvl="4" rtl="0" eaLnBrk="1" latinLnBrk="0" hangingPunct="1"/>
            <a:r>
              <a:rPr lang="vi-VN" smtClean="0"/>
              <a:t>Mức năm</a:t>
            </a:r>
            <a:endParaRPr kumimoji="0" lang="vi-VN" noProof="0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4CFB87-DD47-4DE0-A51C-D7436D50E08F}" type="datetime1">
              <a:rPr lang="vi-VN" noProof="0" smtClean="0"/>
              <a:t>14/11/2019</a:t>
            </a:fld>
            <a:endParaRPr lang="vi-VN" noProof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vi-VN" noProof="0"/>
              <a:t>Bấm để chỉnh sửa kiểu tiêu đề Bản cái</a:t>
            </a:r>
            <a:endParaRPr kumimoji="0" lang="vi-VN" noProof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  <a:p>
            <a:pPr lvl="1" rtl="0" eaLnBrk="1" latinLnBrk="0" hangingPunct="1"/>
            <a:r>
              <a:rPr lang="vi-VN" smtClean="0"/>
              <a:t>Mức hai</a:t>
            </a:r>
          </a:p>
          <a:p>
            <a:pPr lvl="2" rtl="0" eaLnBrk="1" latinLnBrk="0" hangingPunct="1"/>
            <a:r>
              <a:rPr lang="vi-VN" smtClean="0"/>
              <a:t>Mức ba</a:t>
            </a:r>
          </a:p>
          <a:p>
            <a:pPr lvl="3" rtl="0" eaLnBrk="1" latinLnBrk="0" hangingPunct="1"/>
            <a:r>
              <a:rPr lang="vi-VN" smtClean="0"/>
              <a:t>Mức bốn</a:t>
            </a:r>
          </a:p>
          <a:p>
            <a:pPr lvl="4" rtl="0" eaLnBrk="1" latinLnBrk="0" hangingPunct="1"/>
            <a:r>
              <a:rPr lang="vi-VN" smtClean="0"/>
              <a:t>Mức năm</a:t>
            </a:r>
            <a:endParaRPr kumimoji="0" lang="vi-VN" noProof="0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7EE2AE-DA71-44F7-B14F-3B4E33816103}" type="datetime1">
              <a:rPr lang="vi-VN" noProof="0" smtClean="0"/>
              <a:t>14/11/2019</a:t>
            </a:fld>
            <a:endParaRPr lang="vi-VN" noProof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  <a:endParaRPr kumimoji="0" lang="vi-VN" noProof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  <a:p>
            <a:pPr lvl="1" rtl="0" eaLnBrk="1" latinLnBrk="0" hangingPunct="1"/>
            <a:r>
              <a:rPr lang="vi-VN" smtClean="0"/>
              <a:t>Mức hai</a:t>
            </a:r>
          </a:p>
          <a:p>
            <a:pPr lvl="2" rtl="0" eaLnBrk="1" latinLnBrk="0" hangingPunct="1"/>
            <a:r>
              <a:rPr lang="vi-VN" smtClean="0"/>
              <a:t>Mức ba</a:t>
            </a:r>
          </a:p>
          <a:p>
            <a:pPr lvl="3" rtl="0" eaLnBrk="1" latinLnBrk="0" hangingPunct="1"/>
            <a:r>
              <a:rPr lang="vi-VN" smtClean="0"/>
              <a:t>Mức bốn</a:t>
            </a:r>
          </a:p>
          <a:p>
            <a:pPr lvl="4" rtl="0" eaLnBrk="1" latinLnBrk="0" hangingPunct="1"/>
            <a:r>
              <a:rPr lang="vi-VN" smtClean="0"/>
              <a:t>Mức năm</a:t>
            </a:r>
            <a:endParaRPr kumimoji="0" lang="vi-VN" noProof="0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51FED1-3913-45F3-81B6-E8C8C909594D}" type="datetime1">
              <a:rPr lang="vi-VN" noProof="0" smtClean="0"/>
              <a:t>14/11/2019</a:t>
            </a:fld>
            <a:endParaRPr lang="vi-VN" noProof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êu đề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  <a:endParaRPr kumimoji="0" lang="vi-VN" noProof="0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 rtl="0" eaLnBrk="1" latinLnBrk="0" hangingPunct="1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E78908-9F9E-404A-A02F-4683B279366B}" type="datetime1">
              <a:rPr lang="vi-VN" noProof="0" smtClean="0"/>
              <a:t>14/11/2019</a:t>
            </a:fld>
            <a:endParaRPr lang="vi-VN" noProof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  <a:endParaRPr kumimoji="0" lang="vi-VN" noProof="0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 rtl="0" eaLnBrk="1" latinLnBrk="0" hangingPunct="1"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  <a:p>
            <a:pPr lvl="1" rtl="0" eaLnBrk="1" latinLnBrk="0" hangingPunct="1"/>
            <a:r>
              <a:rPr lang="vi-VN" smtClean="0"/>
              <a:t>Mức hai</a:t>
            </a:r>
          </a:p>
          <a:p>
            <a:pPr lvl="2" rtl="0" eaLnBrk="1" latinLnBrk="0" hangingPunct="1"/>
            <a:r>
              <a:rPr lang="vi-VN" smtClean="0"/>
              <a:t>Mức ba</a:t>
            </a:r>
          </a:p>
          <a:p>
            <a:pPr lvl="3" rtl="0" eaLnBrk="1" latinLnBrk="0" hangingPunct="1"/>
            <a:r>
              <a:rPr lang="vi-VN" smtClean="0"/>
              <a:t>Mức bốn</a:t>
            </a:r>
          </a:p>
          <a:p>
            <a:pPr lvl="4" rtl="0" eaLnBrk="1" latinLnBrk="0" hangingPunct="1"/>
            <a:r>
              <a:rPr lang="vi-VN" smtClean="0"/>
              <a:t>Mức năm</a:t>
            </a:r>
            <a:endParaRPr kumimoji="0" lang="vi-VN" noProof="0" dirty="0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 rtl="0" eaLnBrk="1" latinLnBrk="0" hangingPunct="1"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  <a:p>
            <a:pPr lvl="1" rtl="0" eaLnBrk="1" latinLnBrk="0" hangingPunct="1"/>
            <a:r>
              <a:rPr lang="vi-VN" smtClean="0"/>
              <a:t>Mức hai</a:t>
            </a:r>
          </a:p>
          <a:p>
            <a:pPr lvl="2" rtl="0" eaLnBrk="1" latinLnBrk="0" hangingPunct="1"/>
            <a:r>
              <a:rPr lang="vi-VN" smtClean="0"/>
              <a:t>Mức ba</a:t>
            </a:r>
          </a:p>
          <a:p>
            <a:pPr lvl="3" rtl="0" eaLnBrk="1" latinLnBrk="0" hangingPunct="1"/>
            <a:r>
              <a:rPr lang="vi-VN" smtClean="0"/>
              <a:t>Mức bốn</a:t>
            </a:r>
          </a:p>
          <a:p>
            <a:pPr lvl="4" rtl="0" eaLnBrk="1" latinLnBrk="0" hangingPunct="1"/>
            <a:r>
              <a:rPr lang="vi-VN" smtClean="0"/>
              <a:t>Mức năm</a:t>
            </a:r>
            <a:endParaRPr kumimoji="0" lang="vi-VN" noProof="0" dirty="0"/>
          </a:p>
        </p:txBody>
      </p:sp>
      <p:sp>
        <p:nvSpPr>
          <p:cNvPr id="5" name="Chỗ dành sẵn cho Ngà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D156BD-F740-4F53-B380-922949A1B13B}" type="datetime1">
              <a:rPr lang="vi-VN" noProof="0" smtClean="0"/>
              <a:t>14/11/2019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vi-VN" noProof="0"/>
              <a:t>Bấm để chỉnh sửa kiểu tiêu đề Bản cái</a:t>
            </a:r>
            <a:endParaRPr kumimoji="0" lang="vi-VN" noProof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 rtl="0" eaLnBrk="1" latinLnBrk="0" hangingPunct="1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Chỗ dành sẵn cho Nội dung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 rtl="0" eaLnBrk="1" latinLnBrk="0" hangingPunct="1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  <a:p>
            <a:pPr lvl="1" rtl="0" eaLnBrk="1" latinLnBrk="0" hangingPunct="1"/>
            <a:r>
              <a:rPr lang="vi-VN" smtClean="0"/>
              <a:t>Mức hai</a:t>
            </a:r>
          </a:p>
          <a:p>
            <a:pPr lvl="2" rtl="0" eaLnBrk="1" latinLnBrk="0" hangingPunct="1"/>
            <a:r>
              <a:rPr lang="vi-VN" smtClean="0"/>
              <a:t>Mức ba</a:t>
            </a:r>
          </a:p>
          <a:p>
            <a:pPr lvl="3" rtl="0" eaLnBrk="1" latinLnBrk="0" hangingPunct="1"/>
            <a:r>
              <a:rPr lang="vi-VN" smtClean="0"/>
              <a:t>Mức bốn</a:t>
            </a:r>
          </a:p>
          <a:p>
            <a:pPr lvl="4" rtl="0" eaLnBrk="1" latinLnBrk="0" hangingPunct="1"/>
            <a:r>
              <a:rPr lang="vi-VN" smtClean="0"/>
              <a:t>Mức năm</a:t>
            </a:r>
            <a:endParaRPr kumimoji="0" lang="vi-VN" noProof="0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 rtl="0" eaLnBrk="1" latinLnBrk="0" hangingPunct="1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 rtl="0" eaLnBrk="1" latinLnBrk="0" hangingPunct="1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  <a:p>
            <a:pPr lvl="1" rtl="0" eaLnBrk="1" latinLnBrk="0" hangingPunct="1"/>
            <a:r>
              <a:rPr lang="vi-VN" smtClean="0"/>
              <a:t>Mức hai</a:t>
            </a:r>
          </a:p>
          <a:p>
            <a:pPr lvl="2" rtl="0" eaLnBrk="1" latinLnBrk="0" hangingPunct="1"/>
            <a:r>
              <a:rPr lang="vi-VN" smtClean="0"/>
              <a:t>Mức ba</a:t>
            </a:r>
          </a:p>
          <a:p>
            <a:pPr lvl="3" rtl="0" eaLnBrk="1" latinLnBrk="0" hangingPunct="1"/>
            <a:r>
              <a:rPr lang="vi-VN" smtClean="0"/>
              <a:t>Mức bốn</a:t>
            </a:r>
          </a:p>
          <a:p>
            <a:pPr lvl="4" rtl="0" eaLnBrk="1" latinLnBrk="0" hangingPunct="1"/>
            <a:r>
              <a:rPr lang="vi-VN" smtClean="0"/>
              <a:t>Mức năm</a:t>
            </a:r>
            <a:endParaRPr kumimoji="0" lang="vi-VN" noProof="0" dirty="0"/>
          </a:p>
        </p:txBody>
      </p:sp>
      <p:sp>
        <p:nvSpPr>
          <p:cNvPr id="7" name="Chỗ dành sẵn cho Ngày thá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9C976C-48D1-43AF-9E80-0DF3792D1A38}" type="datetime1">
              <a:rPr lang="vi-VN" noProof="0" smtClean="0"/>
              <a:t>14/11/2019</a:t>
            </a:fld>
            <a:endParaRPr lang="vi-VN" noProof="0"/>
          </a:p>
        </p:txBody>
      </p:sp>
      <p:sp>
        <p:nvSpPr>
          <p:cNvPr id="8" name="Chỗ dành sẵ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  <a:endParaRPr kumimoji="0" lang="vi-VN" noProof="0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3CBCA-B094-45CF-875F-6510B140EE9F}" type="datetime1">
              <a:rPr lang="vi-VN" noProof="0" smtClean="0"/>
              <a:t>14/11/2019</a:t>
            </a:fld>
            <a:endParaRPr lang="vi-VN" noProof="0"/>
          </a:p>
        </p:txBody>
      </p:sp>
      <p:sp>
        <p:nvSpPr>
          <p:cNvPr id="4" name="Chỗ dành sẵ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Ngày thá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D74DE8-9860-4516-B0F6-A3EB4777F0FD}" type="datetime1">
              <a:rPr lang="vi-VN" noProof="0" smtClean="0"/>
              <a:t>14/11/2019</a:t>
            </a:fld>
            <a:endParaRPr lang="vi-VN" noProof="0" dirty="0"/>
          </a:p>
        </p:txBody>
      </p:sp>
      <p:sp>
        <p:nvSpPr>
          <p:cNvPr id="3" name="Chỗ dành sẵ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  <a:endParaRPr kumimoji="0" lang="vi-VN" noProof="0" dirty="0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 rtl="0" eaLnBrk="1" latinLnBrk="0" hangingPunct="1"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  <a:p>
            <a:pPr lvl="1" rtl="0" eaLnBrk="1" latinLnBrk="0" hangingPunct="1"/>
            <a:r>
              <a:rPr lang="vi-VN" smtClean="0"/>
              <a:t>Mức hai</a:t>
            </a:r>
          </a:p>
          <a:p>
            <a:pPr lvl="2" rtl="0" eaLnBrk="1" latinLnBrk="0" hangingPunct="1"/>
            <a:r>
              <a:rPr lang="vi-VN" smtClean="0"/>
              <a:t>Mức ba</a:t>
            </a:r>
          </a:p>
          <a:p>
            <a:pPr lvl="3" rtl="0" eaLnBrk="1" latinLnBrk="0" hangingPunct="1"/>
            <a:r>
              <a:rPr lang="vi-VN" smtClean="0"/>
              <a:t>Mức bốn</a:t>
            </a:r>
          </a:p>
          <a:p>
            <a:pPr lvl="4" rtl="0" eaLnBrk="1" latinLnBrk="0" hangingPunct="1"/>
            <a:r>
              <a:rPr lang="vi-VN" smtClean="0"/>
              <a:t>Mức năm</a:t>
            </a:r>
            <a:endParaRPr kumimoji="0" lang="vi-VN" noProof="0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 rtl="0" eaLnBrk="1" latinLnBrk="0" hangingPunct="1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Chỗ dành sẵn cho Ngà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B741AE-690F-46F3-93C4-FA4C0C4D9B1F}" type="datetime1">
              <a:rPr lang="vi-VN" noProof="0" smtClean="0"/>
              <a:t>14/11/2019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ình chữ nhật có Góc Đơn Tròn và Cắt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vi-VN" sz="1800" noProof="0"/>
          </a:p>
        </p:txBody>
      </p:sp>
      <p:sp>
        <p:nvSpPr>
          <p:cNvPr id="12" name="Hình tam giác Phải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vi-VN" sz="1800" noProof="0"/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  <a:endParaRPr kumimoji="0" lang="vi-VN" noProof="0"/>
          </a:p>
        </p:txBody>
      </p:sp>
      <p:sp>
        <p:nvSpPr>
          <p:cNvPr id="3" name="Chỗ dành sẵn cho Hình ảnh 2" descr="Chỗ dành sẵn trống để thêm một hình ảnh. Bấm vào chỗ dành sẵn, rồi chọn hình ảnh mà bạn muốn thêm"/>
          <p:cNvSpPr>
            <a:spLocks noGrp="1"/>
          </p:cNvSpPr>
          <p:nvPr>
            <p:ph type="pic" idx="1" hasCustomPrompt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vi-VN" noProof="0"/>
              <a:t>Bấm vào biểu tượng để thêm ảnh</a:t>
            </a:r>
            <a:endParaRPr kumimoji="0" lang="vi-VN" noProof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 rtl="0" eaLnBrk="1" latinLnBrk="0" hangingPunct="1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Chỗ dành sẵn cho Ngà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A2FCC-8C8E-4B0D-868A-1179763992C4}" type="datetime1">
              <a:rPr lang="vi-VN" noProof="0" smtClean="0"/>
              <a:t>14/11/2019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Thêm chân trang</a:t>
            </a:r>
          </a:p>
        </p:txBody>
      </p:sp>
      <p:sp>
        <p:nvSpPr>
          <p:cNvPr id="7" name="Chỗ dành sẵn cho Số Trang chiếu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vi-VN" noProof="0" smtClean="0"/>
              <a:t>‹#›</a:t>
            </a:fld>
            <a:endParaRPr lang="vi-VN" noProof="0"/>
          </a:p>
        </p:txBody>
      </p:sp>
      <p:sp>
        <p:nvSpPr>
          <p:cNvPr id="10" name="Hình tự do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vi-VN" sz="180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Hình tự do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vi-VN" sz="180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Nhóm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Hình chữ nhật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/>
            </a:p>
          </p:txBody>
        </p:sp>
        <p:grpSp>
          <p:nvGrpSpPr>
            <p:cNvPr id="27" name="Nhóm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Hình tự do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vi-VN" sz="18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Hình tự do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vi-VN" sz="18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Nhóm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Hình tự do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vi-VN" sz="1800" noProof="0"/>
                </a:p>
              </p:txBody>
            </p:sp>
            <p:sp>
              <p:nvSpPr>
                <p:cNvPr id="33" name="Hình tự do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vi-VN" sz="1800" noProof="0"/>
                </a:p>
              </p:txBody>
            </p:sp>
          </p:grpSp>
        </p:grpSp>
      </p:grpSp>
      <p:sp>
        <p:nvSpPr>
          <p:cNvPr id="9" name="Chỗ dành sẵn cho Tiêu đề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  <a:endParaRPr kumimoji="0" lang="vi-VN" noProof="0" dirty="0"/>
          </a:p>
        </p:txBody>
      </p:sp>
      <p:sp>
        <p:nvSpPr>
          <p:cNvPr id="30" name="Chỗ dành sẵn cho Văn bản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noProof="0" dirty="0"/>
          </a:p>
          <a:p>
            <a:pPr lvl="1" rtl="0" eaLnBrk="1" latinLnBrk="0" hangingPunct="1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 eaLnBrk="1" latinLnBrk="0" hangingPunct="1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 eaLnBrk="1" latinLnBrk="0" hangingPunct="1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 eaLnBrk="1" latinLnBrk="0" hangingPunct="1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10" name="Chỗ dành sẵn cho Ngày tháng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80AF25E-65E4-4709-B4CD-B9801F2A9A85}" type="datetime1">
              <a:rPr lang="vi-VN" smtClean="0"/>
              <a:pPr/>
              <a:t>14/11/2019</a:t>
            </a:fld>
            <a:endParaRPr lang="vi-VN"/>
          </a:p>
        </p:txBody>
      </p:sp>
      <p:sp>
        <p:nvSpPr>
          <p:cNvPr id="22" name="Chỗ dành sẵn cho Chân trang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Thêm chân trang</a:t>
            </a:r>
          </a:p>
        </p:txBody>
      </p:sp>
      <p:sp>
        <p:nvSpPr>
          <p:cNvPr id="18" name="Chỗ dành sẵn cho Số Trang chiếu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01CF334-2D5C-4859-84A6-CA7E6E43FAEB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gia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êu đề phụ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vi-VN" dirty="0" err="1" smtClean="0"/>
              <a:t>Nhóm</a:t>
            </a:r>
            <a:r>
              <a:rPr lang="vi-VN" dirty="0" smtClean="0"/>
              <a:t> 2</a:t>
            </a:r>
            <a:endParaRPr lang="vi-VN" dirty="0"/>
          </a:p>
          <a:p>
            <a:pPr rtl="0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599" y="1935479"/>
            <a:ext cx="9835979" cy="2488239"/>
          </a:xfrm>
        </p:spPr>
        <p:txBody>
          <a:bodyPr rtlCol="0">
            <a:normAutofit/>
          </a:bodyPr>
          <a:lstStyle/>
          <a:p>
            <a:pPr rtl="0"/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Ontology</a:t>
            </a:r>
            <a:endParaRPr lang="vi-VN" dirty="0" smtClean="0"/>
          </a:p>
          <a:p>
            <a:pPr lvl="1"/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ontology</a:t>
            </a:r>
            <a:endParaRPr lang="vi-VN" dirty="0" smtClean="0"/>
          </a:p>
          <a:p>
            <a:pPr marL="667512" lvl="2" indent="0">
              <a:buNone/>
            </a:pPr>
            <a:r>
              <a:rPr lang="vi-VN" sz="2000" b="1" dirty="0" err="1"/>
              <a:t>Mối</a:t>
            </a:r>
            <a:r>
              <a:rPr lang="vi-VN" sz="2000" b="1" dirty="0"/>
              <a:t> quan </a:t>
            </a:r>
            <a:r>
              <a:rPr lang="vi-VN" sz="2000" b="1" dirty="0" err="1"/>
              <a:t>hệ</a:t>
            </a:r>
            <a:r>
              <a:rPr lang="vi-VN" sz="2000" b="1" dirty="0"/>
              <a:t> (</a:t>
            </a:r>
            <a:r>
              <a:rPr lang="vi-VN" sz="2000" b="1" dirty="0" err="1"/>
              <a:t>Relation</a:t>
            </a:r>
            <a:r>
              <a:rPr lang="vi-VN" sz="2000" b="1" dirty="0"/>
              <a:t>) </a:t>
            </a:r>
            <a:r>
              <a:rPr lang="vi-VN" sz="2000" b="1" dirty="0" smtClean="0"/>
              <a:t> </a:t>
            </a:r>
          </a:p>
          <a:p>
            <a:pPr marL="667512" lvl="2" indent="0">
              <a:buNone/>
            </a:pPr>
            <a:r>
              <a:rPr lang="vi-VN" sz="2000" dirty="0" smtClean="0"/>
              <a:t>Quan </a:t>
            </a:r>
            <a:r>
              <a:rPr lang="vi-VN" sz="2000" dirty="0" err="1"/>
              <a:t>hệ</a:t>
            </a:r>
            <a:r>
              <a:rPr lang="vi-VN" sz="2000" dirty="0"/>
              <a:t> </a:t>
            </a:r>
            <a:r>
              <a:rPr lang="vi-VN" sz="2000" dirty="0" err="1"/>
              <a:t>giữa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đối</a:t>
            </a:r>
            <a:r>
              <a:rPr lang="vi-VN" sz="2000" dirty="0"/>
              <a:t> </a:t>
            </a:r>
            <a:r>
              <a:rPr lang="vi-VN" sz="2000" dirty="0" err="1"/>
              <a:t>tượng</a:t>
            </a:r>
            <a:r>
              <a:rPr lang="vi-VN" sz="2000" dirty="0"/>
              <a:t> trong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ontology</a:t>
            </a:r>
            <a:r>
              <a:rPr lang="vi-VN" sz="2000" dirty="0"/>
              <a:t> cho </a:t>
            </a:r>
            <a:r>
              <a:rPr lang="vi-VN" sz="2000" dirty="0" err="1"/>
              <a:t>biết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đối</a:t>
            </a:r>
            <a:r>
              <a:rPr lang="vi-VN" sz="2000" dirty="0"/>
              <a:t> </a:t>
            </a:r>
            <a:r>
              <a:rPr lang="vi-VN" sz="2000" dirty="0" err="1"/>
              <a:t>tượng</a:t>
            </a:r>
            <a:r>
              <a:rPr lang="vi-VN" sz="2000" dirty="0"/>
              <a:t> liên </a:t>
            </a:r>
            <a:r>
              <a:rPr lang="vi-VN" sz="2000" dirty="0" err="1"/>
              <a:t>hệ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đối</a:t>
            </a:r>
            <a:r>
              <a:rPr lang="vi-VN" sz="2000" dirty="0"/>
              <a:t> </a:t>
            </a:r>
            <a:r>
              <a:rPr lang="vi-VN" sz="2000" dirty="0" err="1"/>
              <a:t>tượng</a:t>
            </a:r>
            <a:r>
              <a:rPr lang="vi-VN" sz="2000" dirty="0"/>
              <a:t> </a:t>
            </a:r>
            <a:r>
              <a:rPr lang="vi-VN" sz="2000" dirty="0" err="1"/>
              <a:t>khác</a:t>
            </a:r>
            <a:r>
              <a:rPr lang="vi-VN" sz="2000" dirty="0"/>
              <a:t> như </a:t>
            </a:r>
            <a:r>
              <a:rPr lang="vi-VN" sz="2000" dirty="0" err="1"/>
              <a:t>thế</a:t>
            </a:r>
            <a:r>
              <a:rPr lang="vi-VN" sz="2000" dirty="0"/>
              <a:t> </a:t>
            </a:r>
            <a:r>
              <a:rPr lang="vi-VN" sz="2000" dirty="0" err="1"/>
              <a:t>nào</a:t>
            </a:r>
            <a:endParaRPr lang="vi-VN" sz="2000" dirty="0" smtClean="0"/>
          </a:p>
        </p:txBody>
      </p:sp>
      <p:pic>
        <p:nvPicPr>
          <p:cNvPr id="10244" name="Picture 4" descr="Kết quả hình ảnh cho Rel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706" y="4234247"/>
            <a:ext cx="2611764" cy="232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2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599" y="1935479"/>
            <a:ext cx="9835979" cy="2488239"/>
          </a:xfrm>
        </p:spPr>
        <p:txBody>
          <a:bodyPr rtlCol="0">
            <a:normAutofit/>
          </a:bodyPr>
          <a:lstStyle/>
          <a:p>
            <a:pPr rtl="0"/>
            <a:r>
              <a:rPr lang="vi-VN" dirty="0" err="1" smtClean="0"/>
              <a:t>Hệ</a:t>
            </a:r>
            <a:r>
              <a:rPr lang="vi-VN" dirty="0" smtClean="0"/>
              <a:t> truy </a:t>
            </a:r>
            <a:r>
              <a:rPr lang="vi-VN" dirty="0" err="1" smtClean="0"/>
              <a:t>vấn</a:t>
            </a:r>
            <a:r>
              <a:rPr lang="vi-VN" dirty="0" smtClean="0"/>
              <a:t> SPARRQL</a:t>
            </a:r>
          </a:p>
          <a:p>
            <a:pPr marL="365760" lvl="1" indent="0">
              <a:buNone/>
            </a:pPr>
            <a:r>
              <a:rPr lang="vi-VN" sz="2000" dirty="0"/>
              <a:t>SPARQL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ngôn </a:t>
            </a:r>
            <a:r>
              <a:rPr lang="vi-VN" sz="2000" dirty="0" err="1"/>
              <a:t>ngữ</a:t>
            </a:r>
            <a:r>
              <a:rPr lang="vi-VN" sz="2000" dirty="0"/>
              <a:t> </a:t>
            </a:r>
            <a:r>
              <a:rPr lang="vi-VN" sz="2000" dirty="0" err="1"/>
              <a:t>để</a:t>
            </a:r>
            <a:r>
              <a:rPr lang="vi-VN" sz="2000" dirty="0"/>
              <a:t> truy </a:t>
            </a:r>
            <a:r>
              <a:rPr lang="vi-VN" sz="2000" dirty="0" err="1"/>
              <a:t>cập</a:t>
            </a:r>
            <a:r>
              <a:rPr lang="vi-VN" sz="2000" dirty="0"/>
              <a:t> thông tin </a:t>
            </a:r>
            <a:r>
              <a:rPr lang="vi-VN" sz="2000" dirty="0" err="1"/>
              <a:t>từ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đồ</a:t>
            </a:r>
            <a:r>
              <a:rPr lang="vi-VN" sz="2000" dirty="0"/>
              <a:t> </a:t>
            </a:r>
            <a:r>
              <a:rPr lang="vi-VN" sz="2000" dirty="0" err="1"/>
              <a:t>thị</a:t>
            </a:r>
            <a:r>
              <a:rPr lang="vi-VN" sz="2000" dirty="0"/>
              <a:t> RDF/OWL. SPARQL cung </a:t>
            </a:r>
            <a:r>
              <a:rPr lang="vi-VN" sz="2000" dirty="0" err="1"/>
              <a:t>cấp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năng sau: </a:t>
            </a:r>
            <a:r>
              <a:rPr lang="vi-VN" sz="2000" dirty="0" err="1"/>
              <a:t>trích</a:t>
            </a:r>
            <a:r>
              <a:rPr lang="vi-VN" sz="2000" dirty="0"/>
              <a:t> thông tin trong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dạng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URI,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nút</a:t>
            </a:r>
            <a:r>
              <a:rPr lang="vi-VN" sz="2000" dirty="0"/>
              <a:t> </a:t>
            </a:r>
            <a:r>
              <a:rPr lang="vi-VN" sz="2000" dirty="0" err="1"/>
              <a:t>trống</a:t>
            </a:r>
            <a:r>
              <a:rPr lang="vi-VN" sz="2000" dirty="0"/>
              <a:t> hay </a:t>
            </a:r>
            <a:r>
              <a:rPr lang="vi-VN" sz="2000" dirty="0" err="1"/>
              <a:t>giá</a:t>
            </a:r>
            <a:r>
              <a:rPr lang="vi-VN" sz="2000" dirty="0"/>
              <a:t> </a:t>
            </a:r>
            <a:r>
              <a:rPr lang="vi-VN" sz="2000" dirty="0" err="1"/>
              <a:t>trị</a:t>
            </a:r>
            <a:r>
              <a:rPr lang="vi-VN" sz="2000" dirty="0"/>
              <a:t> nguyên </a:t>
            </a:r>
            <a:r>
              <a:rPr lang="vi-VN" sz="2000" dirty="0" err="1"/>
              <a:t>thủy</a:t>
            </a:r>
            <a:r>
              <a:rPr lang="vi-VN" sz="2000" dirty="0"/>
              <a:t> </a:t>
            </a:r>
            <a:r>
              <a:rPr lang="vi-VN" sz="2000" dirty="0" err="1"/>
              <a:t>hoặc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kiểu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định</a:t>
            </a:r>
            <a:r>
              <a:rPr lang="vi-VN" sz="2000" dirty="0"/>
              <a:t> </a:t>
            </a:r>
            <a:r>
              <a:rPr lang="vi-VN" sz="2000" dirty="0" err="1"/>
              <a:t>nghĩa</a:t>
            </a:r>
            <a:r>
              <a:rPr lang="vi-VN" sz="2000" dirty="0"/>
              <a:t> </a:t>
            </a:r>
            <a:r>
              <a:rPr lang="vi-VN" sz="2000" dirty="0" err="1"/>
              <a:t>từ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giá</a:t>
            </a:r>
            <a:r>
              <a:rPr lang="vi-VN" sz="2000" dirty="0"/>
              <a:t> </a:t>
            </a:r>
            <a:r>
              <a:rPr lang="vi-VN" sz="2000" dirty="0" err="1"/>
              <a:t>trị</a:t>
            </a:r>
            <a:r>
              <a:rPr lang="vi-VN" sz="2000" dirty="0"/>
              <a:t> nguyên </a:t>
            </a:r>
            <a:r>
              <a:rPr lang="vi-VN" sz="2000" dirty="0" err="1"/>
              <a:t>thủy</a:t>
            </a:r>
            <a:r>
              <a:rPr lang="vi-VN" sz="2000" dirty="0"/>
              <a:t>, </a:t>
            </a:r>
            <a:r>
              <a:rPr lang="vi-VN" sz="2000" dirty="0" err="1"/>
              <a:t>trích</a:t>
            </a:r>
            <a:r>
              <a:rPr lang="vi-VN" sz="2000" dirty="0"/>
              <a:t> thông tin </a:t>
            </a:r>
            <a:r>
              <a:rPr lang="vi-VN" sz="2000" dirty="0" err="1"/>
              <a:t>từ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đồ</a:t>
            </a:r>
            <a:r>
              <a:rPr lang="vi-VN" sz="2000" dirty="0"/>
              <a:t> </a:t>
            </a:r>
            <a:r>
              <a:rPr lang="vi-VN" sz="2000" dirty="0" err="1"/>
              <a:t>thị</a:t>
            </a:r>
            <a:r>
              <a:rPr lang="vi-VN" sz="2000" dirty="0"/>
              <a:t> con </a:t>
            </a:r>
            <a:r>
              <a:rPr lang="vi-VN" sz="2000" dirty="0" err="1"/>
              <a:t>và</a:t>
            </a:r>
            <a:r>
              <a:rPr lang="vi-VN" sz="2000" dirty="0"/>
              <a:t> xây </a:t>
            </a:r>
            <a:r>
              <a:rPr lang="vi-VN" sz="2000" dirty="0" err="1"/>
              <a:t>dựng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đồ</a:t>
            </a:r>
            <a:r>
              <a:rPr lang="vi-VN" sz="2000" dirty="0"/>
              <a:t> </a:t>
            </a:r>
            <a:r>
              <a:rPr lang="vi-VN" sz="2000" dirty="0" err="1"/>
              <a:t>thị</a:t>
            </a:r>
            <a:r>
              <a:rPr lang="vi-VN" sz="2000" dirty="0"/>
              <a:t> RDF </a:t>
            </a:r>
            <a:r>
              <a:rPr lang="vi-VN" sz="2000" dirty="0" err="1"/>
              <a:t>mới</a:t>
            </a:r>
            <a:r>
              <a:rPr lang="vi-VN" sz="2000" dirty="0"/>
              <a:t> </a:t>
            </a:r>
            <a:r>
              <a:rPr lang="vi-VN" sz="2000" dirty="0" err="1"/>
              <a:t>dựa</a:t>
            </a:r>
            <a:r>
              <a:rPr lang="vi-VN" sz="2000" dirty="0"/>
              <a:t> trên thông tin trong </a:t>
            </a:r>
            <a:r>
              <a:rPr lang="vi-VN" sz="2000" dirty="0" err="1"/>
              <a:t>đồ</a:t>
            </a:r>
            <a:r>
              <a:rPr lang="vi-VN" sz="2000" dirty="0"/>
              <a:t> </a:t>
            </a:r>
            <a:r>
              <a:rPr lang="vi-VN" sz="2000" dirty="0" err="1"/>
              <a:t>thị</a:t>
            </a:r>
            <a:r>
              <a:rPr lang="vi-VN" sz="2000" dirty="0"/>
              <a:t> truy </a:t>
            </a:r>
            <a:r>
              <a:rPr lang="vi-VN" sz="2000" dirty="0" err="1"/>
              <a:t>vấn</a:t>
            </a:r>
            <a:r>
              <a:rPr lang="vi-VN" sz="2000" dirty="0"/>
              <a:t>.</a:t>
            </a:r>
            <a:endParaRPr lang="vi-VN" sz="2000" dirty="0" smtClean="0"/>
          </a:p>
        </p:txBody>
      </p:sp>
      <p:pic>
        <p:nvPicPr>
          <p:cNvPr id="11266" name="Picture 2" descr="Kết quả hình ảnh cho spar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083" y="4423718"/>
            <a:ext cx="4021009" cy="225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55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599" y="1935478"/>
            <a:ext cx="7862414" cy="4019845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sức</a:t>
            </a:r>
            <a:r>
              <a:rPr lang="vi-VN" dirty="0" smtClean="0"/>
              <a:t> </a:t>
            </a:r>
            <a:r>
              <a:rPr lang="vi-VN" dirty="0" err="1" smtClean="0"/>
              <a:t>khỏe</a:t>
            </a:r>
            <a:r>
              <a:rPr lang="vi-VN" dirty="0" smtClean="0"/>
              <a:t> gia </a:t>
            </a:r>
            <a:r>
              <a:rPr lang="vi-VN" dirty="0" err="1" smtClean="0"/>
              <a:t>đình</a:t>
            </a:r>
            <a:r>
              <a:rPr lang="vi-VN" dirty="0" smtClean="0"/>
              <a:t> </a:t>
            </a:r>
          </a:p>
          <a:p>
            <a:pPr lvl="1"/>
            <a:r>
              <a:rPr lang="vi-VN" sz="2200" dirty="0" err="1" smtClean="0"/>
              <a:t>Lịch</a:t>
            </a:r>
            <a:r>
              <a:rPr lang="vi-VN" sz="2200" dirty="0" smtClean="0"/>
              <a:t> </a:t>
            </a:r>
            <a:r>
              <a:rPr lang="vi-VN" sz="2200" dirty="0" err="1"/>
              <a:t>sử</a:t>
            </a:r>
            <a:r>
              <a:rPr lang="vi-VN" sz="2200" dirty="0"/>
              <a:t> </a:t>
            </a:r>
            <a:r>
              <a:rPr lang="vi-VN" sz="2200" dirty="0" err="1" smtClean="0"/>
              <a:t>sức</a:t>
            </a:r>
            <a:r>
              <a:rPr lang="vi-VN" sz="2200" dirty="0" smtClean="0"/>
              <a:t> </a:t>
            </a:r>
            <a:r>
              <a:rPr lang="vi-VN" sz="2200" dirty="0" err="1" smtClean="0"/>
              <a:t>khỏe</a:t>
            </a:r>
            <a:r>
              <a:rPr lang="vi-VN" sz="2200" dirty="0" smtClean="0"/>
              <a:t> gia </a:t>
            </a:r>
            <a:r>
              <a:rPr lang="vi-VN" sz="2200" dirty="0" err="1"/>
              <a:t>đình</a:t>
            </a:r>
            <a:r>
              <a:rPr lang="vi-VN" sz="2200" dirty="0"/>
              <a:t> (</a:t>
            </a:r>
            <a:r>
              <a:rPr lang="vi-VN" sz="2200" i="1" dirty="0" err="1"/>
              <a:t>family</a:t>
            </a:r>
            <a:r>
              <a:rPr lang="vi-VN" sz="2200" i="1" dirty="0"/>
              <a:t> </a:t>
            </a:r>
            <a:r>
              <a:rPr lang="vi-VN" sz="2200" i="1" dirty="0" err="1" smtClean="0"/>
              <a:t>health</a:t>
            </a:r>
            <a:r>
              <a:rPr lang="vi-VN" sz="2200" i="1" dirty="0" smtClean="0"/>
              <a:t> </a:t>
            </a:r>
            <a:r>
              <a:rPr lang="vi-VN" sz="2200" i="1" dirty="0" err="1" smtClean="0"/>
              <a:t>history</a:t>
            </a:r>
            <a:r>
              <a:rPr lang="vi-VN" sz="2200" dirty="0"/>
              <a:t>) hay </a:t>
            </a:r>
            <a:r>
              <a:rPr lang="vi-VN" sz="2200" dirty="0" err="1"/>
              <a:t>bệnh</a:t>
            </a:r>
            <a:r>
              <a:rPr lang="vi-VN" sz="2200" dirty="0"/>
              <a:t> </a:t>
            </a:r>
            <a:r>
              <a:rPr lang="vi-VN" sz="2200" dirty="0" err="1"/>
              <a:t>sử</a:t>
            </a:r>
            <a:r>
              <a:rPr lang="vi-VN" sz="2200" dirty="0"/>
              <a:t> </a:t>
            </a:r>
            <a:r>
              <a:rPr lang="vi-VN" sz="2200" dirty="0" err="1"/>
              <a:t>là</a:t>
            </a:r>
            <a:r>
              <a:rPr lang="vi-VN" sz="2200" dirty="0"/>
              <a:t> </a:t>
            </a:r>
            <a:r>
              <a:rPr lang="vi-VN" sz="2200" dirty="0" err="1"/>
              <a:t>bản</a:t>
            </a:r>
            <a:r>
              <a:rPr lang="vi-VN" sz="2200" dirty="0"/>
              <a:t> ghi </a:t>
            </a:r>
            <a:r>
              <a:rPr lang="vi-VN" sz="2200" dirty="0" err="1"/>
              <a:t>chép</a:t>
            </a:r>
            <a:r>
              <a:rPr lang="vi-VN" sz="2200" dirty="0"/>
              <a:t> </a:t>
            </a:r>
            <a:r>
              <a:rPr lang="vi-VN" sz="2200" dirty="0" err="1"/>
              <a:t>những</a:t>
            </a:r>
            <a:r>
              <a:rPr lang="vi-VN" sz="2200" dirty="0"/>
              <a:t> thông tin </a:t>
            </a:r>
            <a:r>
              <a:rPr lang="vi-VN" sz="2200" dirty="0" err="1"/>
              <a:t>sức</a:t>
            </a:r>
            <a:r>
              <a:rPr lang="vi-VN" sz="2200" dirty="0"/>
              <a:t> </a:t>
            </a:r>
            <a:r>
              <a:rPr lang="vi-VN" sz="2200" dirty="0" err="1"/>
              <a:t>khỏe</a:t>
            </a:r>
            <a:r>
              <a:rPr lang="vi-VN" sz="2200" dirty="0"/>
              <a:t> </a:t>
            </a:r>
            <a:r>
              <a:rPr lang="vi-VN" sz="2200" dirty="0" err="1"/>
              <a:t>của</a:t>
            </a:r>
            <a:r>
              <a:rPr lang="vi-VN" sz="2200" dirty="0"/>
              <a:t> </a:t>
            </a:r>
            <a:r>
              <a:rPr lang="vi-VN" sz="2200" dirty="0" err="1"/>
              <a:t>một</a:t>
            </a:r>
            <a:r>
              <a:rPr lang="vi-VN" sz="2200" dirty="0"/>
              <a:t> </a:t>
            </a:r>
            <a:r>
              <a:rPr lang="vi-VN" sz="2200" dirty="0" err="1"/>
              <a:t>cá</a:t>
            </a:r>
            <a:r>
              <a:rPr lang="vi-VN" sz="2200" dirty="0"/>
              <a:t> nhân </a:t>
            </a:r>
            <a:r>
              <a:rPr lang="vi-VN" sz="2200" dirty="0" err="1"/>
              <a:t>và</a:t>
            </a:r>
            <a:r>
              <a:rPr lang="vi-VN" sz="2200" dirty="0"/>
              <a:t> </a:t>
            </a:r>
            <a:r>
              <a:rPr lang="vi-VN" sz="2200" dirty="0" err="1"/>
              <a:t>các</a:t>
            </a:r>
            <a:r>
              <a:rPr lang="vi-VN" sz="2200" dirty="0"/>
              <a:t> </a:t>
            </a:r>
            <a:r>
              <a:rPr lang="vi-VN" sz="2200" dirty="0" err="1"/>
              <a:t>người</a:t>
            </a:r>
            <a:r>
              <a:rPr lang="vi-VN" sz="2200" dirty="0"/>
              <a:t> thân trong gia </a:t>
            </a:r>
            <a:r>
              <a:rPr lang="vi-VN" sz="2200" dirty="0" err="1"/>
              <a:t>đình</a:t>
            </a:r>
            <a:r>
              <a:rPr lang="vi-VN" sz="2200" dirty="0"/>
              <a:t>. </a:t>
            </a:r>
            <a:r>
              <a:rPr lang="vi-VN" sz="2200" dirty="0" err="1"/>
              <a:t>Một</a:t>
            </a:r>
            <a:r>
              <a:rPr lang="vi-VN" sz="2200" dirty="0"/>
              <a:t> </a:t>
            </a:r>
            <a:r>
              <a:rPr lang="vi-VN" sz="2200" dirty="0" err="1"/>
              <a:t>bản</a:t>
            </a:r>
            <a:r>
              <a:rPr lang="vi-VN" sz="2200" dirty="0"/>
              <a:t> theo </a:t>
            </a:r>
            <a:r>
              <a:rPr lang="vi-VN" sz="2200" dirty="0" err="1"/>
              <a:t>dõi</a:t>
            </a:r>
            <a:r>
              <a:rPr lang="vi-VN" sz="2200" dirty="0"/>
              <a:t> </a:t>
            </a:r>
            <a:r>
              <a:rPr lang="vi-VN" sz="2200" dirty="0" err="1"/>
              <a:t>bệnh</a:t>
            </a:r>
            <a:r>
              <a:rPr lang="vi-VN" sz="2200" dirty="0"/>
              <a:t> </a:t>
            </a:r>
            <a:r>
              <a:rPr lang="vi-VN" sz="2200" dirty="0" err="1"/>
              <a:t>sử</a:t>
            </a:r>
            <a:r>
              <a:rPr lang="vi-VN" sz="2200" dirty="0"/>
              <a:t> </a:t>
            </a:r>
            <a:r>
              <a:rPr lang="vi-VN" sz="2200" dirty="0" err="1"/>
              <a:t>hoàn</a:t>
            </a:r>
            <a:r>
              <a:rPr lang="vi-VN" sz="2200" dirty="0"/>
              <a:t> </a:t>
            </a:r>
            <a:r>
              <a:rPr lang="vi-VN" sz="2200" dirty="0" err="1"/>
              <a:t>chỉnh</a:t>
            </a:r>
            <a:r>
              <a:rPr lang="vi-VN" sz="2200" dirty="0"/>
              <a:t> </a:t>
            </a:r>
            <a:r>
              <a:rPr lang="vi-VN" sz="2200" dirty="0" err="1"/>
              <a:t>cần</a:t>
            </a:r>
            <a:r>
              <a:rPr lang="vi-VN" sz="2200" dirty="0"/>
              <a:t> bao </a:t>
            </a:r>
            <a:r>
              <a:rPr lang="vi-VN" sz="2200" dirty="0" err="1"/>
              <a:t>gồm</a:t>
            </a:r>
            <a:r>
              <a:rPr lang="vi-VN" sz="2200" dirty="0"/>
              <a:t> thông tin </a:t>
            </a:r>
            <a:r>
              <a:rPr lang="vi-VN" sz="2200" dirty="0" err="1"/>
              <a:t>từ</a:t>
            </a:r>
            <a:r>
              <a:rPr lang="vi-VN" sz="2200" dirty="0"/>
              <a:t> </a:t>
            </a:r>
            <a:r>
              <a:rPr lang="vi-VN" sz="2200" dirty="0" err="1"/>
              <a:t>các</a:t>
            </a:r>
            <a:r>
              <a:rPr lang="vi-VN" sz="2200" dirty="0"/>
              <a:t> </a:t>
            </a:r>
            <a:r>
              <a:rPr lang="vi-VN" sz="2200" dirty="0" err="1"/>
              <a:t>cá</a:t>
            </a:r>
            <a:r>
              <a:rPr lang="vi-VN" sz="2200" dirty="0"/>
              <a:t> nhân trong ba </a:t>
            </a:r>
            <a:r>
              <a:rPr lang="vi-VN" sz="2200" dirty="0" err="1"/>
              <a:t>thế</a:t>
            </a:r>
            <a:r>
              <a:rPr lang="vi-VN" sz="2200" dirty="0"/>
              <a:t> </a:t>
            </a:r>
            <a:r>
              <a:rPr lang="vi-VN" sz="2200" dirty="0" err="1"/>
              <a:t>hệ</a:t>
            </a:r>
            <a:r>
              <a:rPr lang="vi-VN" sz="2200" dirty="0"/>
              <a:t> </a:t>
            </a:r>
            <a:r>
              <a:rPr lang="vi-VN" sz="2200" dirty="0" err="1"/>
              <a:t>của</a:t>
            </a:r>
            <a:r>
              <a:rPr lang="vi-VN" sz="2200" dirty="0"/>
              <a:t> gia </a:t>
            </a:r>
            <a:r>
              <a:rPr lang="vi-VN" sz="2200" dirty="0" err="1"/>
              <a:t>đình</a:t>
            </a:r>
            <a:r>
              <a:rPr lang="vi-VN" sz="2200" dirty="0"/>
              <a:t>, bao </a:t>
            </a:r>
            <a:r>
              <a:rPr lang="vi-VN" sz="2200" dirty="0" err="1"/>
              <a:t>gồm</a:t>
            </a:r>
            <a:r>
              <a:rPr lang="vi-VN" sz="2200" dirty="0"/>
              <a:t> con </a:t>
            </a:r>
            <a:r>
              <a:rPr lang="vi-VN" sz="2200" dirty="0" err="1"/>
              <a:t>cái</a:t>
            </a:r>
            <a:r>
              <a:rPr lang="vi-VN" sz="2200" dirty="0"/>
              <a:t>, anh </a:t>
            </a:r>
            <a:r>
              <a:rPr lang="vi-VN" sz="2200" dirty="0" err="1"/>
              <a:t>chị</a:t>
            </a:r>
            <a:r>
              <a:rPr lang="vi-VN" sz="2200" dirty="0"/>
              <a:t> em </a:t>
            </a:r>
            <a:r>
              <a:rPr lang="vi-VN" sz="2200" dirty="0" err="1"/>
              <a:t>ruột</a:t>
            </a:r>
            <a:r>
              <a:rPr lang="vi-VN" sz="2200" dirty="0"/>
              <a:t>, cha </a:t>
            </a:r>
            <a:r>
              <a:rPr lang="vi-VN" sz="2200" dirty="0" err="1"/>
              <a:t>mẹ</a:t>
            </a:r>
            <a:r>
              <a:rPr lang="vi-VN" sz="2200" dirty="0"/>
              <a:t>, </a:t>
            </a:r>
            <a:r>
              <a:rPr lang="vi-VN" sz="2200" dirty="0" err="1"/>
              <a:t>dì</a:t>
            </a:r>
            <a:r>
              <a:rPr lang="vi-VN" sz="2200" dirty="0"/>
              <a:t> </a:t>
            </a:r>
            <a:r>
              <a:rPr lang="vi-VN" sz="2200" dirty="0" err="1"/>
              <a:t>chú</a:t>
            </a:r>
            <a:r>
              <a:rPr lang="vi-VN" sz="2200" dirty="0"/>
              <a:t>, anh em </a:t>
            </a:r>
            <a:r>
              <a:rPr lang="vi-VN" sz="2200" dirty="0" err="1"/>
              <a:t>họ</a:t>
            </a:r>
            <a:r>
              <a:rPr lang="vi-VN" sz="2200" dirty="0"/>
              <a:t> </a:t>
            </a:r>
            <a:r>
              <a:rPr lang="vi-VN" sz="2200" dirty="0" err="1"/>
              <a:t>và</a:t>
            </a:r>
            <a:r>
              <a:rPr lang="vi-VN" sz="2200" dirty="0"/>
              <a:t> ông </a:t>
            </a:r>
            <a:r>
              <a:rPr lang="vi-VN" sz="2200" dirty="0" err="1" smtClean="0"/>
              <a:t>bà</a:t>
            </a:r>
            <a:r>
              <a:rPr lang="vi-VN" sz="2200" dirty="0" smtClean="0"/>
              <a:t>.</a:t>
            </a:r>
          </a:p>
          <a:p>
            <a:pPr lvl="1"/>
            <a:r>
              <a:rPr lang="vi-VN" sz="2200" dirty="0" err="1" smtClean="0"/>
              <a:t>Nhiều</a:t>
            </a:r>
            <a:r>
              <a:rPr lang="vi-VN" sz="2200" dirty="0" smtClean="0"/>
              <a:t> </a:t>
            </a:r>
            <a:r>
              <a:rPr lang="vi-VN" sz="2200" dirty="0" err="1"/>
              <a:t>thành</a:t>
            </a:r>
            <a:r>
              <a:rPr lang="vi-VN" sz="2200" dirty="0"/>
              <a:t> viên trong </a:t>
            </a:r>
            <a:r>
              <a:rPr lang="vi-VN" sz="2200" dirty="0" err="1"/>
              <a:t>một</a:t>
            </a:r>
            <a:r>
              <a:rPr lang="vi-VN" sz="2200" dirty="0"/>
              <a:t> gia </a:t>
            </a:r>
            <a:r>
              <a:rPr lang="vi-VN" sz="2200" dirty="0" err="1"/>
              <a:t>đình</a:t>
            </a:r>
            <a:r>
              <a:rPr lang="vi-VN" sz="2200" dirty="0"/>
              <a:t> </a:t>
            </a:r>
            <a:r>
              <a:rPr lang="vi-VN" sz="2200" dirty="0" err="1"/>
              <a:t>sẽ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những</a:t>
            </a:r>
            <a:r>
              <a:rPr lang="vi-VN" sz="2200" dirty="0"/>
              <a:t> </a:t>
            </a:r>
            <a:r>
              <a:rPr lang="vi-VN" sz="2200" dirty="0" err="1"/>
              <a:t>đặc</a:t>
            </a:r>
            <a:r>
              <a:rPr lang="vi-VN" sz="2200" dirty="0"/>
              <a:t> </a:t>
            </a:r>
            <a:r>
              <a:rPr lang="vi-VN" sz="2200" dirty="0" err="1"/>
              <a:t>điểm</a:t>
            </a:r>
            <a:r>
              <a:rPr lang="vi-VN" sz="2200" dirty="0"/>
              <a:t> chung </a:t>
            </a:r>
            <a:r>
              <a:rPr lang="vi-VN" sz="2200" dirty="0" err="1"/>
              <a:t>với</a:t>
            </a:r>
            <a:r>
              <a:rPr lang="vi-VN" sz="2200" dirty="0"/>
              <a:t> nhau như </a:t>
            </a:r>
            <a:r>
              <a:rPr lang="vi-VN" sz="2200" dirty="0" err="1"/>
              <a:t>gene</a:t>
            </a:r>
            <a:r>
              <a:rPr lang="vi-VN" sz="2200" dirty="0"/>
              <a:t>, môi </a:t>
            </a:r>
            <a:r>
              <a:rPr lang="vi-VN" sz="2200" dirty="0" err="1"/>
              <a:t>trường</a:t>
            </a:r>
            <a:r>
              <a:rPr lang="vi-VN" sz="2200" dirty="0"/>
              <a:t>, </a:t>
            </a:r>
            <a:r>
              <a:rPr lang="vi-VN" sz="2200" dirty="0" err="1"/>
              <a:t>lối</a:t>
            </a:r>
            <a:r>
              <a:rPr lang="vi-VN" sz="2200" dirty="0"/>
              <a:t> </a:t>
            </a:r>
            <a:r>
              <a:rPr lang="vi-VN" sz="2200" dirty="0" err="1"/>
              <a:t>sống</a:t>
            </a:r>
            <a:r>
              <a:rPr lang="vi-VN" sz="2200" dirty="0"/>
              <a:t>. </a:t>
            </a:r>
            <a:r>
              <a:rPr lang="vi-VN" sz="2200" dirty="0" err="1"/>
              <a:t>Bằng</a:t>
            </a:r>
            <a:r>
              <a:rPr lang="vi-VN" sz="2200" dirty="0"/>
              <a:t> </a:t>
            </a:r>
            <a:r>
              <a:rPr lang="vi-VN" sz="2200" dirty="0" err="1"/>
              <a:t>cách</a:t>
            </a:r>
            <a:r>
              <a:rPr lang="vi-VN" sz="2200" dirty="0"/>
              <a:t> phân </a:t>
            </a:r>
            <a:r>
              <a:rPr lang="vi-VN" sz="2200" dirty="0" err="1"/>
              <a:t>tích</a:t>
            </a:r>
            <a:r>
              <a:rPr lang="vi-VN" sz="2200" dirty="0"/>
              <a:t> </a:t>
            </a:r>
            <a:r>
              <a:rPr lang="vi-VN" sz="2200" dirty="0" err="1"/>
              <a:t>những</a:t>
            </a:r>
            <a:r>
              <a:rPr lang="vi-VN" sz="2200" dirty="0"/>
              <a:t> </a:t>
            </a:r>
            <a:r>
              <a:rPr lang="vi-VN" sz="2200" dirty="0" err="1"/>
              <a:t>yếu</a:t>
            </a:r>
            <a:r>
              <a:rPr lang="vi-VN" sz="2200" dirty="0"/>
              <a:t> </a:t>
            </a:r>
            <a:r>
              <a:rPr lang="vi-VN" sz="2200" dirty="0" err="1"/>
              <a:t>tố</a:t>
            </a:r>
            <a:r>
              <a:rPr lang="vi-VN" sz="2200" dirty="0"/>
              <a:t> </a:t>
            </a:r>
            <a:r>
              <a:rPr lang="vi-VN" sz="2200" dirty="0" err="1"/>
              <a:t>này</a:t>
            </a:r>
            <a:r>
              <a:rPr lang="vi-VN" sz="2200" dirty="0"/>
              <a:t>, </a:t>
            </a:r>
            <a:r>
              <a:rPr lang="vi-VN" sz="2200" dirty="0" err="1"/>
              <a:t>người</a:t>
            </a:r>
            <a:r>
              <a:rPr lang="vi-VN" sz="2200" dirty="0"/>
              <a:t> ta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thể</a:t>
            </a:r>
            <a:r>
              <a:rPr lang="vi-VN" sz="2200" dirty="0"/>
              <a:t> </a:t>
            </a:r>
            <a:r>
              <a:rPr lang="vi-VN" sz="2200" dirty="0" err="1"/>
              <a:t>tìm</a:t>
            </a:r>
            <a:r>
              <a:rPr lang="vi-VN" sz="2200" dirty="0"/>
              <a:t> ra nguyên nhân </a:t>
            </a:r>
            <a:r>
              <a:rPr lang="vi-VN" sz="2200" dirty="0" err="1"/>
              <a:t>những</a:t>
            </a:r>
            <a:r>
              <a:rPr lang="vi-VN" sz="2200" dirty="0"/>
              <a:t> căn </a:t>
            </a:r>
            <a:r>
              <a:rPr lang="vi-VN" sz="2200" dirty="0" err="1"/>
              <a:t>bệnh</a:t>
            </a:r>
            <a:r>
              <a:rPr lang="vi-VN" sz="2200" dirty="0"/>
              <a:t> đang lưu </a:t>
            </a:r>
            <a:r>
              <a:rPr lang="vi-VN" sz="2200" dirty="0" err="1"/>
              <a:t>hành</a:t>
            </a:r>
            <a:r>
              <a:rPr lang="vi-VN" sz="2200" dirty="0"/>
              <a:t> trong gia </a:t>
            </a:r>
            <a:r>
              <a:rPr lang="vi-VN" sz="2200" dirty="0" err="1"/>
              <a:t>đình</a:t>
            </a:r>
            <a:r>
              <a:rPr lang="vi-VN" sz="2200" dirty="0"/>
              <a:t>. Thông qua mô </a:t>
            </a:r>
            <a:r>
              <a:rPr lang="vi-VN" sz="2200" dirty="0" err="1"/>
              <a:t>hình</a:t>
            </a:r>
            <a:r>
              <a:rPr lang="vi-VN" sz="2200" dirty="0"/>
              <a:t> di </a:t>
            </a:r>
            <a:r>
              <a:rPr lang="vi-VN" sz="2200" dirty="0" err="1"/>
              <a:t>truyền</a:t>
            </a:r>
            <a:r>
              <a:rPr lang="vi-VN" sz="2200" dirty="0"/>
              <a:t> </a:t>
            </a:r>
            <a:r>
              <a:rPr lang="vi-VN" sz="2200" dirty="0" err="1"/>
              <a:t>bệnh</a:t>
            </a:r>
            <a:r>
              <a:rPr lang="vi-VN" sz="2200" dirty="0"/>
              <a:t> </a:t>
            </a:r>
            <a:r>
              <a:rPr lang="vi-VN" sz="2200" dirty="0" err="1"/>
              <a:t>tật</a:t>
            </a:r>
            <a:r>
              <a:rPr lang="vi-VN" sz="2200" dirty="0"/>
              <a:t>, </a:t>
            </a:r>
            <a:r>
              <a:rPr lang="vi-VN" sz="2200" dirty="0" err="1"/>
              <a:t>các</a:t>
            </a:r>
            <a:r>
              <a:rPr lang="vi-VN" sz="2200" dirty="0"/>
              <a:t> chuyên gia chăm </a:t>
            </a:r>
            <a:r>
              <a:rPr lang="vi-VN" sz="2200" dirty="0" err="1"/>
              <a:t>sóc</a:t>
            </a:r>
            <a:r>
              <a:rPr lang="vi-VN" sz="2200" dirty="0"/>
              <a:t> </a:t>
            </a:r>
            <a:r>
              <a:rPr lang="vi-VN" sz="2200" dirty="0" err="1"/>
              <a:t>sức</a:t>
            </a:r>
            <a:r>
              <a:rPr lang="vi-VN" sz="2200" dirty="0"/>
              <a:t> </a:t>
            </a:r>
            <a:r>
              <a:rPr lang="vi-VN" sz="2200" dirty="0" err="1"/>
              <a:t>khỏe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thể</a:t>
            </a:r>
            <a:r>
              <a:rPr lang="vi-VN" sz="2200" dirty="0"/>
              <a:t> </a:t>
            </a:r>
            <a:r>
              <a:rPr lang="vi-VN" sz="2200" dirty="0" err="1"/>
              <a:t>xác</a:t>
            </a:r>
            <a:r>
              <a:rPr lang="vi-VN" sz="2200" dirty="0"/>
              <a:t> </a:t>
            </a:r>
            <a:r>
              <a:rPr lang="vi-VN" sz="2200" dirty="0" err="1"/>
              <a:t>định</a:t>
            </a:r>
            <a:r>
              <a:rPr lang="vi-VN" sz="2200" dirty="0"/>
              <a:t> </a:t>
            </a:r>
            <a:r>
              <a:rPr lang="vi-VN" sz="2200" dirty="0" err="1"/>
              <a:t>từng</a:t>
            </a:r>
            <a:r>
              <a:rPr lang="vi-VN" sz="2200" dirty="0"/>
              <a:t> </a:t>
            </a:r>
            <a:r>
              <a:rPr lang="vi-VN" sz="2200" dirty="0" err="1"/>
              <a:t>cá</a:t>
            </a:r>
            <a:r>
              <a:rPr lang="vi-VN" sz="2200" dirty="0"/>
              <a:t> nhân, </a:t>
            </a:r>
            <a:r>
              <a:rPr lang="vi-VN" sz="2200" dirty="0" err="1"/>
              <a:t>các</a:t>
            </a:r>
            <a:r>
              <a:rPr lang="vi-VN" sz="2200" dirty="0"/>
              <a:t> </a:t>
            </a:r>
            <a:r>
              <a:rPr lang="vi-VN" sz="2200" dirty="0" err="1"/>
              <a:t>thành</a:t>
            </a:r>
            <a:r>
              <a:rPr lang="vi-VN" sz="2200" dirty="0"/>
              <a:t> viên </a:t>
            </a:r>
            <a:r>
              <a:rPr lang="vi-VN" sz="2200" dirty="0" err="1"/>
              <a:t>khác</a:t>
            </a:r>
            <a:r>
              <a:rPr lang="vi-VN" sz="2200" dirty="0"/>
              <a:t> </a:t>
            </a:r>
            <a:r>
              <a:rPr lang="vi-VN" sz="2200" dirty="0" err="1"/>
              <a:t>hoặc</a:t>
            </a:r>
            <a:r>
              <a:rPr lang="vi-VN" sz="2200" dirty="0"/>
              <a:t> </a:t>
            </a:r>
            <a:r>
              <a:rPr lang="vi-VN" sz="2200" dirty="0" err="1"/>
              <a:t>thế</a:t>
            </a:r>
            <a:r>
              <a:rPr lang="vi-VN" sz="2200" dirty="0"/>
              <a:t> </a:t>
            </a:r>
            <a:r>
              <a:rPr lang="vi-VN" sz="2200" dirty="0" err="1"/>
              <a:t>hệ</a:t>
            </a:r>
            <a:r>
              <a:rPr lang="vi-VN" sz="2200" dirty="0"/>
              <a:t> tương lai trong gia </a:t>
            </a:r>
            <a:r>
              <a:rPr lang="vi-VN" sz="2200" dirty="0" err="1"/>
              <a:t>đình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thể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nguy cơ </a:t>
            </a:r>
            <a:r>
              <a:rPr lang="vi-VN" sz="2200" dirty="0" err="1"/>
              <a:t>phát</a:t>
            </a:r>
            <a:r>
              <a:rPr lang="vi-VN" sz="2200" dirty="0"/>
              <a:t> </a:t>
            </a:r>
            <a:r>
              <a:rPr lang="vi-VN" sz="2200" dirty="0" err="1"/>
              <a:t>triển</a:t>
            </a:r>
            <a:r>
              <a:rPr lang="vi-VN" sz="2200" dirty="0"/>
              <a:t> </a:t>
            </a:r>
            <a:r>
              <a:rPr lang="vi-VN" sz="2200" dirty="0" err="1"/>
              <a:t>bệnh</a:t>
            </a:r>
            <a:r>
              <a:rPr lang="vi-VN" sz="2200" dirty="0"/>
              <a:t> cao trong </a:t>
            </a:r>
            <a:r>
              <a:rPr lang="vi-VN" sz="2200" dirty="0" err="1"/>
              <a:t>những</a:t>
            </a:r>
            <a:r>
              <a:rPr lang="vi-VN" sz="2200" dirty="0"/>
              <a:t> </a:t>
            </a:r>
            <a:r>
              <a:rPr lang="vi-VN" sz="2200" dirty="0" err="1"/>
              <a:t>điều</a:t>
            </a:r>
            <a:r>
              <a:rPr lang="vi-VN" sz="2200" dirty="0"/>
              <a:t> </a:t>
            </a:r>
            <a:r>
              <a:rPr lang="vi-VN" sz="2200" dirty="0" err="1"/>
              <a:t>kiện</a:t>
            </a:r>
            <a:r>
              <a:rPr lang="vi-VN" sz="2200" dirty="0"/>
              <a:t> </a:t>
            </a:r>
            <a:r>
              <a:rPr lang="vi-VN" sz="2200" dirty="0" err="1"/>
              <a:t>nhất</a:t>
            </a:r>
            <a:r>
              <a:rPr lang="vi-VN" sz="2200" dirty="0"/>
              <a:t> </a:t>
            </a:r>
            <a:r>
              <a:rPr lang="vi-VN" sz="2200" dirty="0" err="1"/>
              <a:t>định</a:t>
            </a:r>
            <a:r>
              <a:rPr lang="vi-VN" sz="2200" dirty="0"/>
              <a:t>.</a:t>
            </a:r>
          </a:p>
          <a:p>
            <a:pPr rtl="0"/>
            <a:endParaRPr lang="vi-VN" sz="2200" dirty="0" smtClean="0"/>
          </a:p>
        </p:txBody>
      </p:sp>
      <p:pic>
        <p:nvPicPr>
          <p:cNvPr id="5" name="Picture 2" descr="Kết quả hình ảnh cho tiền sử sức khỏe gia đìn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013" y="2142821"/>
            <a:ext cx="3390471" cy="339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64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7467600" cy="4101906"/>
          </a:xfrm>
        </p:spPr>
        <p:txBody>
          <a:bodyPr rtlCol="0">
            <a:normAutofit fontScale="92500"/>
          </a:bodyPr>
          <a:lstStyle/>
          <a:p>
            <a:pPr rtl="0"/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sức</a:t>
            </a:r>
            <a:r>
              <a:rPr lang="vi-VN" dirty="0" smtClean="0"/>
              <a:t> </a:t>
            </a:r>
            <a:r>
              <a:rPr lang="vi-VN" dirty="0" err="1" smtClean="0"/>
              <a:t>khỏe</a:t>
            </a:r>
            <a:r>
              <a:rPr lang="vi-VN" dirty="0" smtClean="0"/>
              <a:t> gia </a:t>
            </a:r>
            <a:r>
              <a:rPr lang="vi-VN" dirty="0" err="1" smtClean="0"/>
              <a:t>đình</a:t>
            </a:r>
            <a:r>
              <a:rPr lang="vi-VN" dirty="0" smtClean="0"/>
              <a:t> </a:t>
            </a:r>
          </a:p>
          <a:p>
            <a:pPr lvl="1"/>
            <a:r>
              <a:rPr lang="vi-VN" sz="2000" dirty="0" err="1"/>
              <a:t>Dựa</a:t>
            </a:r>
            <a:r>
              <a:rPr lang="vi-VN" sz="2000" dirty="0"/>
              <a:t> </a:t>
            </a:r>
            <a:r>
              <a:rPr lang="vi-VN" sz="2000" dirty="0" err="1"/>
              <a:t>vào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xác</a:t>
            </a:r>
            <a:r>
              <a:rPr lang="vi-VN" sz="2000" dirty="0"/>
              <a:t> </a:t>
            </a:r>
            <a:r>
              <a:rPr lang="vi-VN" sz="2000" dirty="0" err="1"/>
              <a:t>định</a:t>
            </a:r>
            <a:r>
              <a:rPr lang="vi-VN" sz="2000" dirty="0"/>
              <a:t> ai </a:t>
            </a:r>
            <a:r>
              <a:rPr lang="vi-VN" sz="2000" dirty="0" err="1"/>
              <a:t>dễ</a:t>
            </a:r>
            <a:r>
              <a:rPr lang="vi-VN" sz="2000" dirty="0"/>
              <a:t> </a:t>
            </a:r>
            <a:r>
              <a:rPr lang="vi-VN" sz="2000" dirty="0" err="1"/>
              <a:t>mắc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chứng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phổ</a:t>
            </a:r>
            <a:r>
              <a:rPr lang="vi-VN" sz="2000" dirty="0"/>
              <a:t> </a:t>
            </a:r>
            <a:r>
              <a:rPr lang="vi-VN" sz="2000" dirty="0" err="1"/>
              <a:t>biến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tần</a:t>
            </a:r>
            <a:r>
              <a:rPr lang="vi-VN" sz="2000" dirty="0"/>
              <a:t> </a:t>
            </a:r>
            <a:r>
              <a:rPr lang="vi-VN" sz="2000" dirty="0" err="1"/>
              <a:t>số</a:t>
            </a:r>
            <a:r>
              <a:rPr lang="vi-VN" sz="2000" dirty="0"/>
              <a:t> cao, như </a:t>
            </a:r>
            <a:r>
              <a:rPr lang="vi-VN" sz="2000" dirty="0" err="1"/>
              <a:t>bệnh</a:t>
            </a:r>
            <a:r>
              <a:rPr lang="vi-VN" sz="2000" dirty="0"/>
              <a:t> tim, cao </a:t>
            </a:r>
            <a:r>
              <a:rPr lang="vi-VN" sz="2000" dirty="0" err="1"/>
              <a:t>huyết</a:t>
            </a:r>
            <a:r>
              <a:rPr lang="vi-VN" sz="2000" dirty="0"/>
              <a:t> </a:t>
            </a:r>
            <a:r>
              <a:rPr lang="vi-VN" sz="2000" dirty="0" err="1"/>
              <a:t>áp</a:t>
            </a:r>
            <a:r>
              <a:rPr lang="vi-VN" sz="2000" dirty="0"/>
              <a:t> (</a:t>
            </a:r>
            <a:r>
              <a:rPr lang="vi-VN" sz="2000" i="1" dirty="0" err="1"/>
              <a:t>high</a:t>
            </a:r>
            <a:r>
              <a:rPr lang="vi-VN" sz="2000" i="1" dirty="0"/>
              <a:t> </a:t>
            </a:r>
            <a:r>
              <a:rPr lang="vi-VN" sz="2000" i="1" dirty="0" err="1"/>
              <a:t>blood</a:t>
            </a:r>
            <a:r>
              <a:rPr lang="vi-VN" sz="2000" i="1" dirty="0"/>
              <a:t> </a:t>
            </a:r>
            <a:r>
              <a:rPr lang="vi-VN" sz="2000" i="1" dirty="0" err="1"/>
              <a:t>pressure</a:t>
            </a:r>
            <a:r>
              <a:rPr lang="vi-VN" sz="2000" dirty="0"/>
              <a:t>), </a:t>
            </a:r>
            <a:r>
              <a:rPr lang="vi-VN" sz="2000" dirty="0" err="1"/>
              <a:t>đột</a:t>
            </a:r>
            <a:r>
              <a:rPr lang="vi-VN" sz="2000" dirty="0"/>
              <a:t> </a:t>
            </a:r>
            <a:r>
              <a:rPr lang="vi-VN" sz="2000" dirty="0" err="1"/>
              <a:t>quỵ</a:t>
            </a:r>
            <a:r>
              <a:rPr lang="vi-VN" sz="2000" dirty="0"/>
              <a:t> (</a:t>
            </a:r>
            <a:r>
              <a:rPr lang="vi-VN" sz="2000" i="1" dirty="0" err="1"/>
              <a:t>stroke</a:t>
            </a:r>
            <a:r>
              <a:rPr lang="vi-VN" sz="2000" dirty="0"/>
              <a:t>), ung thư,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tiểu</a:t>
            </a:r>
            <a:r>
              <a:rPr lang="vi-VN" sz="2000" dirty="0"/>
              <a:t> </a:t>
            </a:r>
            <a:r>
              <a:rPr lang="vi-VN" sz="2000" dirty="0" err="1"/>
              <a:t>đường</a:t>
            </a:r>
            <a:r>
              <a:rPr lang="vi-VN" sz="2000" dirty="0"/>
              <a:t> (</a:t>
            </a:r>
            <a:r>
              <a:rPr lang="vi-VN" sz="2000" i="1" dirty="0" err="1"/>
              <a:t>diabete</a:t>
            </a:r>
            <a:r>
              <a:rPr lang="vi-VN" sz="2000" dirty="0"/>
              <a:t>). </a:t>
            </a:r>
            <a:r>
              <a:rPr lang="vi-VN" sz="2000" dirty="0" err="1"/>
              <a:t>Những</a:t>
            </a:r>
            <a:r>
              <a:rPr lang="vi-VN" sz="2000" dirty="0"/>
              <a:t> </a:t>
            </a:r>
            <a:r>
              <a:rPr lang="vi-VN" sz="2000" dirty="0" err="1"/>
              <a:t>rối</a:t>
            </a:r>
            <a:r>
              <a:rPr lang="vi-VN" sz="2000" dirty="0"/>
              <a:t> </a:t>
            </a:r>
            <a:r>
              <a:rPr lang="vi-VN" sz="2000" dirty="0" err="1"/>
              <a:t>loạn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lý</a:t>
            </a:r>
            <a:r>
              <a:rPr lang="vi-VN" sz="2000" dirty="0"/>
              <a:t> </a:t>
            </a:r>
            <a:r>
              <a:rPr lang="vi-VN" sz="2000" dirty="0" err="1"/>
              <a:t>phức</a:t>
            </a:r>
            <a:r>
              <a:rPr lang="vi-VN" sz="2000" dirty="0"/>
              <a:t> </a:t>
            </a:r>
            <a:r>
              <a:rPr lang="vi-VN" sz="2000" dirty="0" err="1"/>
              <a:t>tạp</a:t>
            </a:r>
            <a:r>
              <a:rPr lang="vi-VN" sz="2000" dirty="0"/>
              <a:t> </a:t>
            </a:r>
            <a:r>
              <a:rPr lang="vi-VN" sz="2000" dirty="0" err="1"/>
              <a:t>này</a:t>
            </a:r>
            <a:r>
              <a:rPr lang="vi-VN" sz="2000" dirty="0"/>
              <a:t> </a:t>
            </a:r>
            <a:r>
              <a:rPr lang="vi-VN" sz="2000" dirty="0" err="1"/>
              <a:t>thường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kết</a:t>
            </a:r>
            <a:r>
              <a:rPr lang="vi-VN" sz="2000" dirty="0"/>
              <a:t> </a:t>
            </a:r>
            <a:r>
              <a:rPr lang="vi-VN" sz="2000" dirty="0" err="1"/>
              <a:t>quả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sự</a:t>
            </a:r>
            <a:r>
              <a:rPr lang="vi-VN" sz="2000" dirty="0"/>
              <a:t> </a:t>
            </a:r>
            <a:r>
              <a:rPr lang="vi-VN" sz="2000" dirty="0" err="1"/>
              <a:t>tổ</a:t>
            </a:r>
            <a:r>
              <a:rPr lang="vi-VN" sz="2000" dirty="0"/>
              <a:t> </a:t>
            </a:r>
            <a:r>
              <a:rPr lang="vi-VN" sz="2000" dirty="0" err="1"/>
              <a:t>hợp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yếu</a:t>
            </a:r>
            <a:r>
              <a:rPr lang="vi-VN" sz="2000" dirty="0"/>
              <a:t> </a:t>
            </a:r>
            <a:r>
              <a:rPr lang="vi-VN" sz="2000" dirty="0" err="1"/>
              <a:t>tố</a:t>
            </a:r>
            <a:r>
              <a:rPr lang="vi-VN" sz="2000" dirty="0"/>
              <a:t> di </a:t>
            </a:r>
            <a:r>
              <a:rPr lang="vi-VN" sz="2000" dirty="0" err="1"/>
              <a:t>truyền</a:t>
            </a:r>
            <a:r>
              <a:rPr lang="vi-VN" sz="2000" dirty="0"/>
              <a:t>, </a:t>
            </a:r>
            <a:r>
              <a:rPr lang="vi-VN" sz="2000" dirty="0" err="1"/>
              <a:t>điều</a:t>
            </a:r>
            <a:r>
              <a:rPr lang="vi-VN" sz="2000" dirty="0"/>
              <a:t> </a:t>
            </a:r>
            <a:r>
              <a:rPr lang="vi-VN" sz="2000" dirty="0" err="1"/>
              <a:t>kiện</a:t>
            </a:r>
            <a:r>
              <a:rPr lang="vi-VN" sz="2000" dirty="0"/>
              <a:t> môi </a:t>
            </a:r>
            <a:r>
              <a:rPr lang="vi-VN" sz="2000" dirty="0" err="1"/>
              <a:t>trường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lối</a:t>
            </a:r>
            <a:r>
              <a:rPr lang="vi-VN" sz="2000" dirty="0"/>
              <a:t> </a:t>
            </a:r>
            <a:r>
              <a:rPr lang="vi-VN" sz="2000" dirty="0" err="1"/>
              <a:t>sống</a:t>
            </a:r>
            <a:r>
              <a:rPr lang="vi-VN" sz="2000" dirty="0"/>
              <a:t>. </a:t>
            </a:r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còn</a:t>
            </a:r>
            <a:r>
              <a:rPr lang="vi-VN" sz="2000" dirty="0"/>
              <a:t> </a:t>
            </a:r>
            <a:r>
              <a:rPr lang="vi-VN" sz="2000" dirty="0" err="1"/>
              <a:t>giúp</a:t>
            </a:r>
            <a:r>
              <a:rPr lang="vi-VN" sz="2000" dirty="0"/>
              <a:t> thông tin </a:t>
            </a:r>
            <a:r>
              <a:rPr lang="vi-VN" sz="2000" dirty="0" err="1"/>
              <a:t>về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rối</a:t>
            </a:r>
            <a:r>
              <a:rPr lang="vi-VN" sz="2000" dirty="0"/>
              <a:t> </a:t>
            </a:r>
            <a:r>
              <a:rPr lang="vi-VN" sz="2000" dirty="0" err="1"/>
              <a:t>loạn</a:t>
            </a:r>
            <a:r>
              <a:rPr lang="vi-VN" sz="2000" dirty="0"/>
              <a:t> </a:t>
            </a:r>
            <a:r>
              <a:rPr lang="vi-VN" sz="2000" dirty="0" err="1"/>
              <a:t>hiếm</a:t>
            </a:r>
            <a:r>
              <a:rPr lang="vi-VN" sz="2000" dirty="0"/>
              <a:t> </a:t>
            </a:r>
            <a:r>
              <a:rPr lang="vi-VN" sz="2000" dirty="0" err="1"/>
              <a:t>gặp</a:t>
            </a:r>
            <a:r>
              <a:rPr lang="vi-VN" sz="2000" dirty="0"/>
              <a:t> gây ra </a:t>
            </a:r>
            <a:r>
              <a:rPr lang="vi-VN" sz="2000" dirty="0" err="1"/>
              <a:t>bởi</a:t>
            </a:r>
            <a:r>
              <a:rPr lang="vi-VN" sz="2000" dirty="0"/>
              <a:t> </a:t>
            </a:r>
            <a:r>
              <a:rPr lang="vi-VN" sz="2000" dirty="0" err="1"/>
              <a:t>những</a:t>
            </a:r>
            <a:r>
              <a:rPr lang="vi-VN" sz="2000" dirty="0"/>
              <a:t> </a:t>
            </a:r>
            <a:r>
              <a:rPr lang="vi-VN" sz="2000" dirty="0" err="1"/>
              <a:t>đột</a:t>
            </a:r>
            <a:r>
              <a:rPr lang="vi-VN" sz="2000" dirty="0"/>
              <a:t> </a:t>
            </a:r>
            <a:r>
              <a:rPr lang="vi-VN" sz="2000" dirty="0" err="1"/>
              <a:t>biến</a:t>
            </a:r>
            <a:r>
              <a:rPr lang="vi-VN" sz="2000" dirty="0"/>
              <a:t> </a:t>
            </a:r>
            <a:r>
              <a:rPr lang="vi-VN" sz="2000" dirty="0" err="1"/>
              <a:t>tại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gen</a:t>
            </a:r>
            <a:r>
              <a:rPr lang="vi-VN" sz="2000" dirty="0"/>
              <a:t> riêng </a:t>
            </a:r>
            <a:r>
              <a:rPr lang="vi-VN" sz="2000" dirty="0" err="1"/>
              <a:t>lẻ</a:t>
            </a:r>
            <a:r>
              <a:rPr lang="vi-VN" sz="2000" dirty="0"/>
              <a:t>, như u xơ nang (</a:t>
            </a:r>
            <a:r>
              <a:rPr lang="vi-VN" sz="2000" i="1" dirty="0" err="1"/>
              <a:t>cystic</a:t>
            </a:r>
            <a:r>
              <a:rPr lang="vi-VN" sz="2000" i="1" dirty="0"/>
              <a:t> </a:t>
            </a:r>
            <a:r>
              <a:rPr lang="vi-VN" sz="2000" i="1" dirty="0" err="1"/>
              <a:t>fibrosis</a:t>
            </a:r>
            <a:r>
              <a:rPr lang="vi-VN" sz="2000" dirty="0"/>
              <a:t>) </a:t>
            </a:r>
            <a:r>
              <a:rPr lang="vi-VN" sz="2000" dirty="0" err="1"/>
              <a:t>hoặc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thiếu</a:t>
            </a:r>
            <a:r>
              <a:rPr lang="vi-VN" sz="2000" dirty="0"/>
              <a:t> </a:t>
            </a:r>
            <a:r>
              <a:rPr lang="vi-VN" sz="2000" dirty="0" err="1"/>
              <a:t>máu</a:t>
            </a:r>
            <a:r>
              <a:rPr lang="vi-VN" sz="2000" dirty="0"/>
              <a:t> </a:t>
            </a:r>
            <a:r>
              <a:rPr lang="vi-VN" sz="2000" dirty="0" err="1"/>
              <a:t>hồng</a:t>
            </a:r>
            <a:r>
              <a:rPr lang="vi-VN" sz="2000" dirty="0"/>
              <a:t> </a:t>
            </a:r>
            <a:r>
              <a:rPr lang="vi-VN" sz="2000" dirty="0" err="1"/>
              <a:t>cầu</a:t>
            </a:r>
            <a:r>
              <a:rPr lang="vi-VN" sz="2000" dirty="0"/>
              <a:t> </a:t>
            </a:r>
            <a:r>
              <a:rPr lang="vi-VN" sz="2000" dirty="0" err="1"/>
              <a:t>hình</a:t>
            </a:r>
            <a:r>
              <a:rPr lang="vi-VN" sz="2000" dirty="0"/>
              <a:t> </a:t>
            </a:r>
            <a:r>
              <a:rPr lang="vi-VN" sz="2000" dirty="0" err="1"/>
              <a:t>liềm</a:t>
            </a:r>
            <a:r>
              <a:rPr lang="vi-VN" sz="2000" dirty="0"/>
              <a:t> (</a:t>
            </a:r>
            <a:r>
              <a:rPr lang="vi-VN" sz="2000" i="1" dirty="0" err="1"/>
              <a:t>sickle</a:t>
            </a:r>
            <a:r>
              <a:rPr lang="vi-VN" sz="2000" i="1" dirty="0"/>
              <a:t> </a:t>
            </a:r>
            <a:r>
              <a:rPr lang="vi-VN" sz="2000" i="1" dirty="0" err="1"/>
              <a:t>cell</a:t>
            </a:r>
            <a:r>
              <a:rPr lang="vi-VN" sz="2000" i="1" dirty="0"/>
              <a:t> </a:t>
            </a:r>
            <a:r>
              <a:rPr lang="vi-VN" sz="2000" i="1" dirty="0" err="1"/>
              <a:t>anemia</a:t>
            </a:r>
            <a:r>
              <a:rPr lang="vi-VN" sz="2000" dirty="0"/>
              <a:t>).</a:t>
            </a:r>
          </a:p>
          <a:p>
            <a:pPr lvl="1"/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chỉ</a:t>
            </a:r>
            <a:r>
              <a:rPr lang="vi-VN" sz="2000" dirty="0"/>
              <a:t> cung </a:t>
            </a:r>
            <a:r>
              <a:rPr lang="vi-VN" sz="2000" dirty="0" err="1"/>
              <a:t>cấp</a:t>
            </a:r>
            <a:r>
              <a:rPr lang="vi-VN" sz="2000" dirty="0"/>
              <a:t> thông tin </a:t>
            </a:r>
            <a:r>
              <a:rPr lang="vi-VN" sz="2000" dirty="0" err="1"/>
              <a:t>về</a:t>
            </a:r>
            <a:r>
              <a:rPr lang="vi-VN" sz="2000" dirty="0"/>
              <a:t> nguy cơ </a:t>
            </a:r>
            <a:r>
              <a:rPr lang="vi-VN" sz="2000" dirty="0" err="1"/>
              <a:t>mắc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liên quan </a:t>
            </a:r>
            <a:r>
              <a:rPr lang="vi-VN" sz="2000" dirty="0" err="1"/>
              <a:t>tới</a:t>
            </a:r>
            <a:r>
              <a:rPr lang="vi-VN" sz="2000" dirty="0"/>
              <a:t> </a:t>
            </a:r>
            <a:r>
              <a:rPr lang="vi-VN" sz="2000" dirty="0" err="1"/>
              <a:t>điều</a:t>
            </a:r>
            <a:r>
              <a:rPr lang="vi-VN" sz="2000" dirty="0"/>
              <a:t> </a:t>
            </a:r>
            <a:r>
              <a:rPr lang="vi-VN" sz="2000" dirty="0" err="1"/>
              <a:t>kiện</a:t>
            </a:r>
            <a:r>
              <a:rPr lang="vi-VN" sz="2000" dirty="0"/>
              <a:t> y </a:t>
            </a:r>
            <a:r>
              <a:rPr lang="vi-VN" sz="2000" dirty="0" err="1"/>
              <a:t>tế</a:t>
            </a:r>
            <a:r>
              <a:rPr lang="vi-VN" sz="2000" dirty="0"/>
              <a:t> </a:t>
            </a:r>
            <a:r>
              <a:rPr lang="vi-VN" sz="2000" dirty="0" err="1"/>
              <a:t>nhất</a:t>
            </a:r>
            <a:r>
              <a:rPr lang="vi-VN" sz="2000" dirty="0"/>
              <a:t> </a:t>
            </a:r>
            <a:r>
              <a:rPr lang="vi-VN" sz="2000" dirty="0" err="1"/>
              <a:t>định</a:t>
            </a:r>
            <a:r>
              <a:rPr lang="vi-VN" sz="2000" dirty="0"/>
              <a:t> </a:t>
            </a:r>
            <a:r>
              <a:rPr lang="vi-VN" sz="2000" dirty="0" err="1"/>
              <a:t>chứ</a:t>
            </a:r>
            <a:r>
              <a:rPr lang="vi-VN" sz="2000" dirty="0"/>
              <a:t> không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nghĩa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cá</a:t>
            </a:r>
            <a:r>
              <a:rPr lang="vi-VN" sz="2000" dirty="0"/>
              <a:t> nhân </a:t>
            </a:r>
            <a:r>
              <a:rPr lang="vi-VN" sz="2000" dirty="0" err="1"/>
              <a:t>đó</a:t>
            </a:r>
            <a:r>
              <a:rPr lang="vi-VN" sz="2000" dirty="0"/>
              <a:t> </a:t>
            </a:r>
            <a:r>
              <a:rPr lang="vi-VN" sz="2000" dirty="0" err="1"/>
              <a:t>sẽ</a:t>
            </a:r>
            <a:r>
              <a:rPr lang="vi-VN" sz="2000" dirty="0"/>
              <a:t> </a:t>
            </a:r>
            <a:r>
              <a:rPr lang="vi-VN" sz="2000" dirty="0" err="1"/>
              <a:t>chắc</a:t>
            </a:r>
            <a:r>
              <a:rPr lang="vi-VN" sz="2000" dirty="0"/>
              <a:t> </a:t>
            </a:r>
            <a:r>
              <a:rPr lang="vi-VN" sz="2000" dirty="0" err="1"/>
              <a:t>chắn</a:t>
            </a:r>
            <a:r>
              <a:rPr lang="vi-VN" sz="2000" dirty="0"/>
              <a:t> </a:t>
            </a:r>
            <a:r>
              <a:rPr lang="vi-VN" sz="2000" dirty="0" err="1"/>
              <a:t>phát</a:t>
            </a:r>
            <a:r>
              <a:rPr lang="vi-VN" sz="2000" dirty="0"/>
              <a:t> </a:t>
            </a:r>
            <a:r>
              <a:rPr lang="vi-VN" sz="2000" dirty="0" err="1"/>
              <a:t>triển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lý</a:t>
            </a:r>
            <a:r>
              <a:rPr lang="vi-VN" sz="2000" dirty="0"/>
              <a:t>. </a:t>
            </a:r>
            <a:r>
              <a:rPr lang="vi-VN" sz="2000" dirty="0" err="1"/>
              <a:t>Mặt</a:t>
            </a:r>
            <a:r>
              <a:rPr lang="vi-VN" sz="2000" dirty="0"/>
              <a:t> </a:t>
            </a:r>
            <a:r>
              <a:rPr lang="vi-VN" sz="2000" dirty="0" err="1"/>
              <a:t>khác</a:t>
            </a:r>
            <a:r>
              <a:rPr lang="vi-VN" sz="2000" dirty="0"/>
              <a:t>,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người</a:t>
            </a:r>
            <a:r>
              <a:rPr lang="vi-VN" sz="2000" dirty="0"/>
              <a:t> </a:t>
            </a:r>
            <a:r>
              <a:rPr lang="vi-VN" sz="2000" dirty="0" err="1"/>
              <a:t>mà</a:t>
            </a:r>
            <a:r>
              <a:rPr lang="vi-VN" sz="2000" dirty="0"/>
              <a:t> </a:t>
            </a:r>
            <a:r>
              <a:rPr lang="vi-VN" sz="2000" dirty="0" err="1"/>
              <a:t>lịch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điều</a:t>
            </a:r>
            <a:r>
              <a:rPr lang="vi-VN" sz="2000" dirty="0"/>
              <a:t> </a:t>
            </a:r>
            <a:r>
              <a:rPr lang="vi-VN" sz="2000" dirty="0" err="1"/>
              <a:t>trị</a:t>
            </a:r>
            <a:r>
              <a:rPr lang="vi-VN" sz="2000" dirty="0"/>
              <a:t> gia </a:t>
            </a:r>
            <a:r>
              <a:rPr lang="vi-VN" sz="2000" dirty="0" err="1"/>
              <a:t>đình</a:t>
            </a:r>
            <a:r>
              <a:rPr lang="vi-VN" sz="2000" dirty="0"/>
              <a:t> không </a:t>
            </a:r>
            <a:r>
              <a:rPr lang="vi-VN" sz="2000" dirty="0" err="1"/>
              <a:t>mắc</a:t>
            </a:r>
            <a:r>
              <a:rPr lang="vi-VN" sz="2000" dirty="0"/>
              <a:t> </a:t>
            </a:r>
            <a:r>
              <a:rPr lang="vi-VN" sz="2000" dirty="0" err="1"/>
              <a:t>rối</a:t>
            </a:r>
            <a:r>
              <a:rPr lang="vi-VN" sz="2000" dirty="0"/>
              <a:t> </a:t>
            </a:r>
            <a:r>
              <a:rPr lang="vi-VN" sz="2000" dirty="0" err="1"/>
              <a:t>loạn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vẫn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khả</a:t>
            </a:r>
            <a:r>
              <a:rPr lang="vi-VN" sz="2000" dirty="0"/>
              <a:t> năng </a:t>
            </a:r>
            <a:r>
              <a:rPr lang="vi-VN" sz="2000" dirty="0" err="1"/>
              <a:t>mắc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1800" dirty="0" smtClean="0"/>
              <a:t>.</a:t>
            </a:r>
            <a:endParaRPr lang="vi-VN" sz="1800" dirty="0"/>
          </a:p>
        </p:txBody>
      </p:sp>
      <p:pic>
        <p:nvPicPr>
          <p:cNvPr id="5" name="Picture 2" descr="Kết quả hình ảnh cho tiền sử sức khỏe gia đìn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98" y="2271775"/>
            <a:ext cx="3343579" cy="334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30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599" y="1935479"/>
            <a:ext cx="7655169" cy="379710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vi-VN" dirty="0" err="1" smtClean="0"/>
              <a:t>Tiền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sức</a:t>
            </a:r>
            <a:r>
              <a:rPr lang="vi-VN" dirty="0" smtClean="0"/>
              <a:t> </a:t>
            </a:r>
            <a:r>
              <a:rPr lang="vi-VN" dirty="0" err="1" smtClean="0"/>
              <a:t>khỏe</a:t>
            </a:r>
            <a:r>
              <a:rPr lang="vi-VN" dirty="0" smtClean="0"/>
              <a:t> gia </a:t>
            </a:r>
            <a:r>
              <a:rPr lang="vi-VN" dirty="0" err="1" smtClean="0"/>
              <a:t>đình</a:t>
            </a:r>
            <a:r>
              <a:rPr lang="vi-VN" dirty="0" smtClean="0"/>
              <a:t> </a:t>
            </a:r>
          </a:p>
          <a:p>
            <a:pPr lvl="1"/>
            <a:r>
              <a:rPr lang="vi-VN" sz="2000" dirty="0" err="1" smtClean="0"/>
              <a:t>Tìm</a:t>
            </a:r>
            <a:r>
              <a:rPr lang="vi-VN" sz="2000" dirty="0" smtClean="0"/>
              <a:t> </a:t>
            </a:r>
            <a:r>
              <a:rPr lang="vi-VN" sz="2000" dirty="0" err="1"/>
              <a:t>hiểu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cho </a:t>
            </a:r>
            <a:r>
              <a:rPr lang="vi-VN" sz="2000" dirty="0" err="1"/>
              <a:t>phép</a:t>
            </a:r>
            <a:r>
              <a:rPr lang="vi-VN" sz="2000" dirty="0"/>
              <a:t> </a:t>
            </a:r>
            <a:r>
              <a:rPr lang="vi-VN" sz="2000" dirty="0" err="1"/>
              <a:t>chúng</a:t>
            </a:r>
            <a:r>
              <a:rPr lang="vi-VN" sz="2000" dirty="0"/>
              <a:t> ta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những</a:t>
            </a:r>
            <a:r>
              <a:rPr lang="vi-VN" sz="2000" dirty="0"/>
              <a:t> </a:t>
            </a:r>
            <a:r>
              <a:rPr lang="vi-VN" sz="2000" dirty="0" err="1"/>
              <a:t>hướng</a:t>
            </a:r>
            <a:r>
              <a:rPr lang="vi-VN" sz="2000" dirty="0"/>
              <a:t> </a:t>
            </a:r>
            <a:r>
              <a:rPr lang="vi-VN" sz="2000" dirty="0" err="1"/>
              <a:t>điều</a:t>
            </a:r>
            <a:r>
              <a:rPr lang="vi-VN" sz="2000" dirty="0"/>
              <a:t> </a:t>
            </a:r>
            <a:r>
              <a:rPr lang="vi-VN" sz="2000" dirty="0" err="1"/>
              <a:t>trị</a:t>
            </a:r>
            <a:r>
              <a:rPr lang="vi-VN" sz="2000" dirty="0"/>
              <a:t> </a:t>
            </a:r>
            <a:r>
              <a:rPr lang="vi-VN" sz="2000" dirty="0" err="1"/>
              <a:t>nhằm</a:t>
            </a:r>
            <a:r>
              <a:rPr lang="vi-VN" sz="2000" dirty="0"/>
              <a:t> </a:t>
            </a:r>
            <a:r>
              <a:rPr lang="vi-VN" sz="2000" dirty="0" err="1"/>
              <a:t>giảm</a:t>
            </a:r>
            <a:r>
              <a:rPr lang="vi-VN" sz="2000" dirty="0"/>
              <a:t> </a:t>
            </a:r>
            <a:r>
              <a:rPr lang="vi-VN" sz="2000" dirty="0" err="1"/>
              <a:t>hiểm</a:t>
            </a:r>
            <a:r>
              <a:rPr lang="vi-VN" sz="2000" dirty="0"/>
              <a:t> </a:t>
            </a:r>
            <a:r>
              <a:rPr lang="vi-VN" sz="2000" dirty="0" err="1"/>
              <a:t>họa</a:t>
            </a:r>
            <a:r>
              <a:rPr lang="vi-VN" sz="2000" dirty="0"/>
              <a:t> </a:t>
            </a:r>
            <a:r>
              <a:rPr lang="vi-VN" sz="2000" dirty="0" err="1"/>
              <a:t>mắc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cho </a:t>
            </a:r>
            <a:r>
              <a:rPr lang="vi-VN" sz="2000" dirty="0" err="1"/>
              <a:t>từng</a:t>
            </a:r>
            <a:r>
              <a:rPr lang="vi-VN" sz="2000" dirty="0"/>
              <a:t> </a:t>
            </a:r>
            <a:r>
              <a:rPr lang="vi-VN" sz="2000" dirty="0" err="1"/>
              <a:t>người</a:t>
            </a:r>
            <a:r>
              <a:rPr lang="vi-VN" sz="2000" dirty="0"/>
              <a:t>. </a:t>
            </a:r>
            <a:r>
              <a:rPr lang="vi-VN" sz="2000" dirty="0" err="1"/>
              <a:t>Chẳng</a:t>
            </a:r>
            <a:r>
              <a:rPr lang="vi-VN" sz="2000" dirty="0"/>
              <a:t> </a:t>
            </a:r>
            <a:r>
              <a:rPr lang="vi-VN" sz="2000" dirty="0" err="1"/>
              <a:t>hạn</a:t>
            </a:r>
            <a:r>
              <a:rPr lang="vi-VN" sz="2000" dirty="0"/>
              <a:t> </a:t>
            </a:r>
            <a:r>
              <a:rPr lang="vi-VN" sz="2000" dirty="0" err="1"/>
              <a:t>đối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người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nguy cơ </a:t>
            </a:r>
            <a:r>
              <a:rPr lang="vi-VN" sz="2000" dirty="0" err="1"/>
              <a:t>bệnh</a:t>
            </a:r>
            <a:r>
              <a:rPr lang="vi-VN" sz="2000" dirty="0"/>
              <a:t> ung thư cao, </a:t>
            </a:r>
            <a:r>
              <a:rPr lang="vi-VN" sz="2000" dirty="0" err="1"/>
              <a:t>các</a:t>
            </a:r>
            <a:r>
              <a:rPr lang="vi-VN" sz="2000" dirty="0"/>
              <a:t> chuyên gia y </a:t>
            </a:r>
            <a:r>
              <a:rPr lang="vi-VN" sz="2000" dirty="0" err="1"/>
              <a:t>tế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đề</a:t>
            </a:r>
            <a:r>
              <a:rPr lang="vi-VN" sz="2000" dirty="0"/>
              <a:t> </a:t>
            </a:r>
            <a:r>
              <a:rPr lang="vi-VN" sz="2000" dirty="0" err="1"/>
              <a:t>nghị</a:t>
            </a:r>
            <a:r>
              <a:rPr lang="vi-VN" sz="2000" dirty="0"/>
              <a:t> tăng </a:t>
            </a:r>
            <a:r>
              <a:rPr lang="vi-VN" sz="2000" dirty="0" err="1"/>
              <a:t>tần</a:t>
            </a:r>
            <a:r>
              <a:rPr lang="vi-VN" sz="2000" dirty="0"/>
              <a:t> </a:t>
            </a:r>
            <a:r>
              <a:rPr lang="vi-VN" sz="2000" dirty="0" err="1"/>
              <a:t>số</a:t>
            </a:r>
            <a:r>
              <a:rPr lang="vi-VN" sz="2000" dirty="0"/>
              <a:t> </a:t>
            </a:r>
            <a:r>
              <a:rPr lang="vi-VN" sz="2000" dirty="0" err="1"/>
              <a:t>kiểm</a:t>
            </a:r>
            <a:r>
              <a:rPr lang="vi-VN" sz="2000" dirty="0"/>
              <a:t> tra (</a:t>
            </a:r>
            <a:r>
              <a:rPr lang="vi-VN" sz="2000" i="1" dirty="0" err="1"/>
              <a:t>frequent</a:t>
            </a:r>
            <a:r>
              <a:rPr lang="vi-VN" sz="2000" i="1" dirty="0"/>
              <a:t> </a:t>
            </a:r>
            <a:r>
              <a:rPr lang="vi-VN" sz="2000" i="1" dirty="0" err="1"/>
              <a:t>screening</a:t>
            </a:r>
            <a:r>
              <a:rPr lang="vi-VN" sz="2000" dirty="0"/>
              <a:t>) </a:t>
            </a:r>
            <a:r>
              <a:rPr lang="vi-VN" sz="2000" dirty="0" err="1"/>
              <a:t>bằng</a:t>
            </a:r>
            <a:r>
              <a:rPr lang="vi-VN" sz="2000" dirty="0"/>
              <a:t> </a:t>
            </a:r>
            <a:r>
              <a:rPr lang="vi-VN" sz="2000" dirty="0" err="1"/>
              <a:t>chiếu</a:t>
            </a:r>
            <a:r>
              <a:rPr lang="vi-VN" sz="2000" dirty="0"/>
              <a:t> </a:t>
            </a:r>
            <a:r>
              <a:rPr lang="vi-VN" sz="2000" dirty="0" err="1"/>
              <a:t>chụp</a:t>
            </a:r>
            <a:r>
              <a:rPr lang="vi-VN" sz="2000" dirty="0"/>
              <a:t> hay </a:t>
            </a:r>
            <a:r>
              <a:rPr lang="vi-VN" sz="2000" dirty="0" err="1"/>
              <a:t>nội</a:t>
            </a:r>
            <a:r>
              <a:rPr lang="vi-VN" sz="2000" dirty="0"/>
              <a:t> soi </a:t>
            </a:r>
            <a:r>
              <a:rPr lang="vi-VN" sz="2000" dirty="0" err="1"/>
              <a:t>ruột</a:t>
            </a:r>
            <a:r>
              <a:rPr lang="vi-VN" sz="2000" dirty="0"/>
              <a:t> (</a:t>
            </a:r>
            <a:r>
              <a:rPr lang="vi-VN" sz="2000" i="1" dirty="0" err="1"/>
              <a:t>mammography</a:t>
            </a:r>
            <a:r>
              <a:rPr lang="vi-VN" sz="2000" i="1" dirty="0"/>
              <a:t> </a:t>
            </a:r>
            <a:r>
              <a:rPr lang="vi-VN" sz="2000" i="1" dirty="0" err="1"/>
              <a:t>or</a:t>
            </a:r>
            <a:r>
              <a:rPr lang="vi-VN" sz="2000" i="1" dirty="0"/>
              <a:t> </a:t>
            </a:r>
            <a:r>
              <a:rPr lang="vi-VN" sz="2000" i="1" dirty="0" err="1"/>
              <a:t>colonoscopy</a:t>
            </a:r>
            <a:r>
              <a:rPr lang="vi-VN" sz="2000" dirty="0"/>
              <a:t>) ngay </a:t>
            </a:r>
            <a:r>
              <a:rPr lang="vi-VN" sz="2000" dirty="0" err="1"/>
              <a:t>từ</a:t>
            </a:r>
            <a:r>
              <a:rPr lang="vi-VN" sz="2000" dirty="0"/>
              <a:t> </a:t>
            </a:r>
            <a:r>
              <a:rPr lang="vi-VN" sz="2000" dirty="0" err="1"/>
              <a:t>những</a:t>
            </a:r>
            <a:r>
              <a:rPr lang="vi-VN" sz="2000" dirty="0"/>
              <a:t> giai </a:t>
            </a:r>
            <a:r>
              <a:rPr lang="vi-VN" sz="2000" dirty="0" err="1"/>
              <a:t>đoạn</a:t>
            </a:r>
            <a:r>
              <a:rPr lang="vi-VN" sz="2000" dirty="0"/>
              <a:t> </a:t>
            </a:r>
            <a:r>
              <a:rPr lang="vi-VN" sz="2000" dirty="0" err="1"/>
              <a:t>sớm</a:t>
            </a:r>
            <a:r>
              <a:rPr lang="vi-VN" sz="2000" dirty="0"/>
              <a:t>.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nhà</a:t>
            </a:r>
            <a:r>
              <a:rPr lang="vi-VN" sz="2000" dirty="0"/>
              <a:t> cung </a:t>
            </a:r>
            <a:r>
              <a:rPr lang="vi-VN" sz="2000" dirty="0" err="1"/>
              <a:t>cấp</a:t>
            </a:r>
            <a:r>
              <a:rPr lang="vi-VN" sz="2000" dirty="0"/>
              <a:t> y </a:t>
            </a:r>
            <a:r>
              <a:rPr lang="vi-VN" sz="2000" dirty="0" err="1"/>
              <a:t>tế</a:t>
            </a:r>
            <a:r>
              <a:rPr lang="vi-VN" sz="2000" dirty="0"/>
              <a:t> </a:t>
            </a:r>
            <a:r>
              <a:rPr lang="vi-VN" sz="2000" dirty="0" err="1"/>
              <a:t>cũng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khuyến</a:t>
            </a:r>
            <a:r>
              <a:rPr lang="vi-VN" sz="2000" dirty="0"/>
              <a:t> </a:t>
            </a:r>
            <a:r>
              <a:rPr lang="vi-VN" sz="2000" dirty="0" err="1"/>
              <a:t>khích</a:t>
            </a:r>
            <a:r>
              <a:rPr lang="vi-VN" sz="2000" dirty="0"/>
              <a:t> </a:t>
            </a:r>
            <a:r>
              <a:rPr lang="vi-VN" sz="2000" dirty="0" err="1"/>
              <a:t>kiểm</a:t>
            </a:r>
            <a:r>
              <a:rPr lang="vi-VN" sz="2000" dirty="0"/>
              <a:t> tra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xét</a:t>
            </a:r>
            <a:r>
              <a:rPr lang="vi-VN" sz="2000" dirty="0"/>
              <a:t> </a:t>
            </a:r>
            <a:r>
              <a:rPr lang="vi-VN" sz="2000" dirty="0" err="1"/>
              <a:t>nghiệm</a:t>
            </a:r>
            <a:r>
              <a:rPr lang="vi-VN" sz="2000" dirty="0"/>
              <a:t> </a:t>
            </a:r>
            <a:r>
              <a:rPr lang="vi-VN" sz="2000" dirty="0" err="1"/>
              <a:t>thường</a:t>
            </a:r>
            <a:r>
              <a:rPr lang="vi-VN" sz="2000" dirty="0"/>
              <a:t> xuyên </a:t>
            </a:r>
            <a:r>
              <a:rPr lang="vi-VN" sz="2000" dirty="0" err="1"/>
              <a:t>những</a:t>
            </a:r>
            <a:r>
              <a:rPr lang="vi-VN" sz="2000" dirty="0"/>
              <a:t> </a:t>
            </a:r>
            <a:r>
              <a:rPr lang="vi-VN" sz="2000" dirty="0" err="1"/>
              <a:t>cá</a:t>
            </a:r>
            <a:r>
              <a:rPr lang="vi-VN" sz="2000" dirty="0"/>
              <a:t> nhân trong gia </a:t>
            </a:r>
            <a:r>
              <a:rPr lang="vi-VN" sz="2000" dirty="0" err="1"/>
              <a:t>đình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nhất</a:t>
            </a:r>
            <a:r>
              <a:rPr lang="vi-VN" sz="2000" dirty="0"/>
              <a:t> </a:t>
            </a:r>
            <a:r>
              <a:rPr lang="vi-VN" sz="2000" dirty="0" err="1"/>
              <a:t>định</a:t>
            </a:r>
            <a:r>
              <a:rPr lang="vi-VN" sz="2000" dirty="0"/>
              <a:t>. </a:t>
            </a:r>
            <a:r>
              <a:rPr lang="vi-VN" sz="2000" dirty="0" err="1"/>
              <a:t>Mặt</a:t>
            </a:r>
            <a:r>
              <a:rPr lang="vi-VN" sz="2000" dirty="0"/>
              <a:t> </a:t>
            </a:r>
            <a:r>
              <a:rPr lang="vi-VN" sz="2000" dirty="0" err="1"/>
              <a:t>khác</a:t>
            </a:r>
            <a:r>
              <a:rPr lang="vi-VN" sz="2000" dirty="0"/>
              <a:t>, thay </a:t>
            </a:r>
            <a:r>
              <a:rPr lang="vi-VN" sz="2000" dirty="0" err="1"/>
              <a:t>đổi</a:t>
            </a:r>
            <a:r>
              <a:rPr lang="vi-VN" sz="2000" dirty="0"/>
              <a:t> </a:t>
            </a:r>
            <a:r>
              <a:rPr lang="vi-VN" sz="2000" dirty="0" err="1"/>
              <a:t>lối</a:t>
            </a:r>
            <a:r>
              <a:rPr lang="vi-VN" sz="2000" dirty="0"/>
              <a:t> </a:t>
            </a:r>
            <a:r>
              <a:rPr lang="vi-VN" sz="2000" dirty="0" err="1"/>
              <a:t>sống</a:t>
            </a:r>
            <a:r>
              <a:rPr lang="vi-VN" sz="2000" dirty="0"/>
              <a:t> như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dụng</a:t>
            </a:r>
            <a:r>
              <a:rPr lang="vi-VN" sz="2000" dirty="0"/>
              <a:t> </a:t>
            </a:r>
            <a:r>
              <a:rPr lang="vi-VN" sz="2000" dirty="0" err="1"/>
              <a:t>chế</a:t>
            </a:r>
            <a:r>
              <a:rPr lang="vi-VN" sz="2000" dirty="0"/>
              <a:t> </a:t>
            </a:r>
            <a:r>
              <a:rPr lang="vi-VN" sz="2000" dirty="0" err="1"/>
              <a:t>độ</a:t>
            </a:r>
            <a:r>
              <a:rPr lang="vi-VN" sz="2000" dirty="0"/>
              <a:t> ăn kiêng </a:t>
            </a:r>
            <a:r>
              <a:rPr lang="vi-VN" sz="2000" dirty="0" err="1"/>
              <a:t>phù</a:t>
            </a:r>
            <a:r>
              <a:rPr lang="vi-VN" sz="2000" dirty="0"/>
              <a:t> </a:t>
            </a:r>
            <a:r>
              <a:rPr lang="vi-VN" sz="2000" dirty="0" err="1"/>
              <a:t>hợp</a:t>
            </a:r>
            <a:r>
              <a:rPr lang="vi-VN" sz="2000" dirty="0"/>
              <a:t>, </a:t>
            </a:r>
            <a:r>
              <a:rPr lang="vi-VN" sz="2000" dirty="0" err="1"/>
              <a:t>thường</a:t>
            </a:r>
            <a:r>
              <a:rPr lang="vi-VN" sz="2000" dirty="0"/>
              <a:t> xuyên </a:t>
            </a:r>
            <a:r>
              <a:rPr lang="vi-VN" sz="2000" dirty="0" err="1"/>
              <a:t>tập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dục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thao,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bỏ</a:t>
            </a:r>
            <a:r>
              <a:rPr lang="vi-VN" sz="2000" dirty="0"/>
              <a:t> </a:t>
            </a:r>
            <a:r>
              <a:rPr lang="vi-VN" sz="2000" dirty="0" err="1"/>
              <a:t>hút</a:t>
            </a:r>
            <a:r>
              <a:rPr lang="vi-VN" sz="2000" dirty="0"/>
              <a:t> </a:t>
            </a:r>
            <a:r>
              <a:rPr lang="vi-VN" sz="2000" dirty="0" err="1"/>
              <a:t>thuốc</a:t>
            </a:r>
            <a:r>
              <a:rPr lang="vi-VN" sz="2000" dirty="0"/>
              <a:t> </a:t>
            </a:r>
            <a:r>
              <a:rPr lang="vi-VN" sz="2000" dirty="0" err="1"/>
              <a:t>lá</a:t>
            </a:r>
            <a:r>
              <a:rPr lang="vi-VN" sz="2000" dirty="0"/>
              <a:t> </a:t>
            </a:r>
            <a:r>
              <a:rPr lang="vi-VN" sz="2000" dirty="0" err="1"/>
              <a:t>cũng</a:t>
            </a:r>
            <a:r>
              <a:rPr lang="vi-VN" sz="2000" dirty="0"/>
              <a:t> </a:t>
            </a:r>
            <a:r>
              <a:rPr lang="vi-VN" sz="2000" dirty="0" err="1"/>
              <a:t>giúp</a:t>
            </a:r>
            <a:r>
              <a:rPr lang="vi-VN" sz="2000" dirty="0"/>
              <a:t> </a:t>
            </a:r>
            <a:r>
              <a:rPr lang="vi-VN" sz="2000" dirty="0" err="1"/>
              <a:t>nhiều</a:t>
            </a:r>
            <a:r>
              <a:rPr lang="vi-VN" sz="2000" dirty="0"/>
              <a:t> </a:t>
            </a:r>
            <a:r>
              <a:rPr lang="vi-VN" sz="2000" dirty="0" err="1"/>
              <a:t>người</a:t>
            </a:r>
            <a:r>
              <a:rPr lang="vi-VN" sz="2000" dirty="0"/>
              <a:t> </a:t>
            </a:r>
            <a:r>
              <a:rPr lang="vi-VN" sz="2000" dirty="0" err="1"/>
              <a:t>giảm</a:t>
            </a:r>
            <a:r>
              <a:rPr lang="vi-VN" sz="2000" dirty="0"/>
              <a:t> </a:t>
            </a:r>
            <a:r>
              <a:rPr lang="vi-VN" sz="2000" dirty="0" err="1"/>
              <a:t>khả</a:t>
            </a:r>
            <a:r>
              <a:rPr lang="vi-VN" sz="2000" dirty="0"/>
              <a:t> năng </a:t>
            </a:r>
            <a:r>
              <a:rPr lang="vi-VN" sz="2000" dirty="0" err="1"/>
              <a:t>phát</a:t>
            </a:r>
            <a:r>
              <a:rPr lang="vi-VN" sz="2000" dirty="0"/>
              <a:t> </a:t>
            </a:r>
            <a:r>
              <a:rPr lang="vi-VN" sz="2000" dirty="0" err="1"/>
              <a:t>triển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tim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những</a:t>
            </a:r>
            <a:r>
              <a:rPr lang="vi-VN" sz="2000" dirty="0"/>
              <a:t> </a:t>
            </a:r>
            <a:r>
              <a:rPr lang="vi-VN" sz="2000" dirty="0" err="1"/>
              <a:t>chứng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thông </a:t>
            </a:r>
            <a:r>
              <a:rPr lang="vi-VN" sz="2000" dirty="0" err="1"/>
              <a:t>thường</a:t>
            </a:r>
            <a:r>
              <a:rPr lang="vi-VN" sz="2000" dirty="0"/>
              <a:t> </a:t>
            </a:r>
            <a:r>
              <a:rPr lang="vi-VN" sz="2000" dirty="0" err="1"/>
              <a:t>khác</a:t>
            </a:r>
            <a:r>
              <a:rPr lang="vi-VN" sz="2000" dirty="0"/>
              <a:t>.</a:t>
            </a:r>
          </a:p>
        </p:txBody>
      </p:sp>
      <p:pic>
        <p:nvPicPr>
          <p:cNvPr id="12290" name="Picture 2" descr="Kết quả hình ảnh cho tiền sử sức khỏe gia đìn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675" y="2095929"/>
            <a:ext cx="3460809" cy="346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17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7166920" cy="4099080"/>
          </a:xfrm>
        </p:spPr>
        <p:txBody>
          <a:bodyPr rtlCol="0">
            <a:normAutofit/>
          </a:bodyPr>
          <a:lstStyle/>
          <a:p>
            <a:r>
              <a:rPr lang="vi-VN" dirty="0"/>
              <a:t> 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Protégé</a:t>
            </a:r>
            <a:r>
              <a:rPr lang="vi-VN" dirty="0"/>
              <a:t> </a:t>
            </a:r>
            <a:endParaRPr lang="vi-VN" dirty="0" smtClean="0"/>
          </a:p>
          <a:p>
            <a:pPr lvl="1"/>
            <a:r>
              <a:rPr lang="vi-VN" sz="2000" dirty="0" smtClean="0"/>
              <a:t>Đây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bộ</a:t>
            </a:r>
            <a:r>
              <a:rPr lang="vi-VN" sz="2000" dirty="0"/>
              <a:t> </a:t>
            </a:r>
            <a:r>
              <a:rPr lang="vi-VN" sz="2000" dirty="0" err="1"/>
              <a:t>phần</a:t>
            </a:r>
            <a:r>
              <a:rPr lang="vi-VN" sz="2000" dirty="0"/>
              <a:t> </a:t>
            </a:r>
            <a:r>
              <a:rPr lang="vi-VN" sz="2000" dirty="0" err="1"/>
              <a:t>mềm</a:t>
            </a:r>
            <a:r>
              <a:rPr lang="vi-VN" sz="2000" dirty="0"/>
              <a:t> </a:t>
            </a:r>
            <a:r>
              <a:rPr lang="vi-VN" sz="2000" dirty="0" err="1"/>
              <a:t>mã</a:t>
            </a:r>
            <a:r>
              <a:rPr lang="vi-VN" sz="2000" dirty="0"/>
              <a:t> </a:t>
            </a:r>
            <a:r>
              <a:rPr lang="vi-VN" sz="2000" dirty="0" err="1"/>
              <a:t>nguồn</a:t>
            </a:r>
            <a:r>
              <a:rPr lang="vi-VN" sz="2000" dirty="0"/>
              <a:t> </a:t>
            </a:r>
            <a:r>
              <a:rPr lang="vi-VN" sz="2000" dirty="0" err="1"/>
              <a:t>mở</a:t>
            </a:r>
            <a:r>
              <a:rPr lang="vi-VN" sz="2000" dirty="0"/>
              <a:t> </a:t>
            </a:r>
            <a:r>
              <a:rPr lang="vi-VN" sz="2000" dirty="0" err="1"/>
              <a:t>Java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nghiên </a:t>
            </a:r>
            <a:r>
              <a:rPr lang="vi-VN" sz="2000" dirty="0" err="1"/>
              <a:t>cứu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phát</a:t>
            </a:r>
            <a:r>
              <a:rPr lang="vi-VN" sz="2000" dirty="0"/>
              <a:t> </a:t>
            </a:r>
            <a:r>
              <a:rPr lang="vi-VN" sz="2000" dirty="0" err="1"/>
              <a:t>triển</a:t>
            </a:r>
            <a:r>
              <a:rPr lang="vi-VN" sz="2000" dirty="0"/>
              <a:t> </a:t>
            </a:r>
            <a:r>
              <a:rPr lang="vi-VN" sz="2000" dirty="0" err="1"/>
              <a:t>từ</a:t>
            </a:r>
            <a:r>
              <a:rPr lang="vi-VN" sz="2000" dirty="0"/>
              <a:t> năm 1998 </a:t>
            </a:r>
            <a:r>
              <a:rPr lang="vi-VN" sz="2000" dirty="0" err="1"/>
              <a:t>bởi</a:t>
            </a:r>
            <a:r>
              <a:rPr lang="vi-VN" sz="2000" dirty="0"/>
              <a:t> </a:t>
            </a:r>
            <a:r>
              <a:rPr lang="vi-VN" sz="2000" dirty="0" err="1"/>
              <a:t>nhóm</a:t>
            </a:r>
            <a:r>
              <a:rPr lang="vi-VN" sz="2000" dirty="0"/>
              <a:t> nghiên </a:t>
            </a:r>
            <a:r>
              <a:rPr lang="vi-VN" sz="2000" dirty="0" err="1"/>
              <a:t>cứu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Mark</a:t>
            </a:r>
            <a:r>
              <a:rPr lang="vi-VN" sz="2000" dirty="0"/>
              <a:t> </a:t>
            </a:r>
            <a:r>
              <a:rPr lang="vi-VN" sz="2000" dirty="0" err="1"/>
              <a:t>Musen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</a:t>
            </a:r>
            <a:r>
              <a:rPr lang="vi-VN" sz="2000" dirty="0" err="1"/>
              <a:t>đại</a:t>
            </a:r>
            <a:r>
              <a:rPr lang="vi-VN" sz="2000" dirty="0"/>
              <a:t> </a:t>
            </a:r>
            <a:r>
              <a:rPr lang="vi-VN" sz="2000" dirty="0" err="1"/>
              <a:t>học</a:t>
            </a:r>
            <a:r>
              <a:rPr lang="vi-VN" sz="2000" dirty="0"/>
              <a:t> </a:t>
            </a:r>
            <a:r>
              <a:rPr lang="vi-VN" sz="2000" dirty="0" err="1"/>
              <a:t>Stanford</a:t>
            </a:r>
            <a:r>
              <a:rPr lang="vi-VN" sz="2000" dirty="0"/>
              <a:t>, </a:t>
            </a:r>
            <a:r>
              <a:rPr lang="vi-VN" sz="2000" dirty="0" err="1"/>
              <a:t>California</a:t>
            </a:r>
            <a:r>
              <a:rPr lang="vi-VN" sz="2000" dirty="0"/>
              <a:t> </a:t>
            </a:r>
            <a:r>
              <a:rPr lang="vi-VN" sz="2000" dirty="0" err="1"/>
              <a:t>nhằm</a:t>
            </a:r>
            <a:r>
              <a:rPr lang="vi-VN" sz="2000" dirty="0"/>
              <a:t> </a:t>
            </a:r>
            <a:r>
              <a:rPr lang="vi-VN" sz="2000" dirty="0" err="1"/>
              <a:t>quản</a:t>
            </a:r>
            <a:r>
              <a:rPr lang="vi-VN" sz="2000" dirty="0"/>
              <a:t> </a:t>
            </a:r>
            <a:r>
              <a:rPr lang="vi-VN" sz="2000" dirty="0" err="1"/>
              <a:t>lý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thông tin trong </a:t>
            </a:r>
            <a:r>
              <a:rPr lang="vi-VN" sz="2000" dirty="0" err="1"/>
              <a:t>lĩnh</a:t>
            </a:r>
            <a:r>
              <a:rPr lang="vi-VN" sz="2000" dirty="0"/>
              <a:t> </a:t>
            </a:r>
            <a:r>
              <a:rPr lang="vi-VN" sz="2000" dirty="0" err="1"/>
              <a:t>vực</a:t>
            </a:r>
            <a:r>
              <a:rPr lang="vi-VN" sz="2000" dirty="0"/>
              <a:t> sinh y </a:t>
            </a:r>
            <a:r>
              <a:rPr lang="vi-VN" sz="2000" dirty="0" err="1"/>
              <a:t>học</a:t>
            </a:r>
            <a:r>
              <a:rPr lang="vi-VN" sz="2000" dirty="0"/>
              <a:t>. Đây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dự</a:t>
            </a:r>
            <a:r>
              <a:rPr lang="vi-VN" sz="2000" dirty="0"/>
              <a:t> </a:t>
            </a:r>
            <a:r>
              <a:rPr lang="vi-VN" sz="2000" dirty="0" err="1"/>
              <a:t>án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nhận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sự</a:t>
            </a:r>
            <a:r>
              <a:rPr lang="vi-VN" sz="2000" dirty="0"/>
              <a:t> quan tâm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tài</a:t>
            </a:r>
            <a:r>
              <a:rPr lang="vi-VN" sz="2000" dirty="0"/>
              <a:t> </a:t>
            </a:r>
            <a:r>
              <a:rPr lang="vi-VN" sz="2000" dirty="0" err="1"/>
              <a:t>trợ</a:t>
            </a:r>
            <a:r>
              <a:rPr lang="vi-VN" sz="2000" dirty="0"/>
              <a:t> </a:t>
            </a:r>
            <a:r>
              <a:rPr lang="vi-VN" sz="2000" dirty="0" err="1"/>
              <a:t>từ</a:t>
            </a:r>
            <a:r>
              <a:rPr lang="vi-VN" sz="2000" dirty="0"/>
              <a:t> </a:t>
            </a:r>
            <a:r>
              <a:rPr lang="vi-VN" sz="2000" dirty="0" err="1"/>
              <a:t>rất</a:t>
            </a:r>
            <a:r>
              <a:rPr lang="vi-VN" sz="2000" dirty="0"/>
              <a:t> </a:t>
            </a:r>
            <a:r>
              <a:rPr lang="vi-VN" sz="2000" dirty="0" err="1"/>
              <a:t>nhiều</a:t>
            </a:r>
            <a:r>
              <a:rPr lang="vi-VN" sz="2000" dirty="0"/>
              <a:t> </a:t>
            </a:r>
            <a:r>
              <a:rPr lang="vi-VN" sz="2000" dirty="0" err="1"/>
              <a:t>tổ</a:t>
            </a:r>
            <a:r>
              <a:rPr lang="vi-VN" sz="2000" dirty="0"/>
              <a:t> </a:t>
            </a:r>
            <a:r>
              <a:rPr lang="vi-VN" sz="2000" dirty="0" err="1"/>
              <a:t>chức</a:t>
            </a:r>
            <a:r>
              <a:rPr lang="vi-VN" sz="2000" dirty="0"/>
              <a:t>, trong </a:t>
            </a:r>
            <a:r>
              <a:rPr lang="vi-VN" sz="2000" dirty="0" err="1"/>
              <a:t>đó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Bộ</a:t>
            </a:r>
            <a:r>
              <a:rPr lang="vi-VN" sz="2000" dirty="0"/>
              <a:t> </a:t>
            </a:r>
            <a:r>
              <a:rPr lang="vi-VN" sz="2000" dirty="0" err="1"/>
              <a:t>Quốc</a:t>
            </a:r>
            <a:r>
              <a:rPr lang="vi-VN" sz="2000" dirty="0"/>
              <a:t> </a:t>
            </a:r>
            <a:r>
              <a:rPr lang="vi-VN" sz="2000" dirty="0" err="1"/>
              <a:t>Phòng</a:t>
            </a:r>
            <a:r>
              <a:rPr lang="vi-VN" sz="2000" dirty="0"/>
              <a:t> </a:t>
            </a:r>
            <a:r>
              <a:rPr lang="vi-VN" sz="2000" dirty="0" err="1"/>
              <a:t>Mỹ</a:t>
            </a:r>
            <a:r>
              <a:rPr lang="vi-VN" sz="2000" dirty="0"/>
              <a:t>. </a:t>
            </a:r>
            <a:r>
              <a:rPr lang="vi-VN" sz="2000" dirty="0" err="1"/>
              <a:t>Hiện</a:t>
            </a:r>
            <a:r>
              <a:rPr lang="vi-VN" sz="2000" dirty="0"/>
              <a:t> nay, </a:t>
            </a:r>
            <a:r>
              <a:rPr lang="vi-VN" sz="2000" dirty="0" err="1"/>
              <a:t>nó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cộng</a:t>
            </a:r>
            <a:r>
              <a:rPr lang="vi-VN" sz="2000" dirty="0"/>
              <a:t> </a:t>
            </a:r>
            <a:r>
              <a:rPr lang="vi-VN" sz="2000" dirty="0" err="1"/>
              <a:t>đồng</a:t>
            </a:r>
            <a:r>
              <a:rPr lang="vi-VN" sz="2000" dirty="0"/>
              <a:t> </a:t>
            </a:r>
            <a:r>
              <a:rPr lang="vi-VN" sz="2000" dirty="0" err="1"/>
              <a:t>hàng</a:t>
            </a:r>
            <a:r>
              <a:rPr lang="vi-VN" sz="2000" dirty="0"/>
              <a:t> </a:t>
            </a:r>
            <a:r>
              <a:rPr lang="vi-VN" sz="2000" dirty="0" err="1"/>
              <a:t>nghìn</a:t>
            </a:r>
            <a:r>
              <a:rPr lang="vi-VN" sz="2000" dirty="0"/>
              <a:t> </a:t>
            </a:r>
            <a:r>
              <a:rPr lang="vi-VN" sz="2000" dirty="0" err="1"/>
              <a:t>người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dụng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đã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rất</a:t>
            </a:r>
            <a:r>
              <a:rPr lang="vi-VN" sz="2000" dirty="0"/>
              <a:t> </a:t>
            </a:r>
            <a:r>
              <a:rPr lang="vi-VN" sz="2000" dirty="0" err="1"/>
              <a:t>nhiều</a:t>
            </a:r>
            <a:r>
              <a:rPr lang="vi-VN" sz="2000" dirty="0"/>
              <a:t> </a:t>
            </a:r>
            <a:r>
              <a:rPr lang="vi-VN" sz="2000" dirty="0" err="1"/>
              <a:t>miền</a:t>
            </a:r>
            <a:r>
              <a:rPr lang="vi-VN" sz="2000" dirty="0"/>
              <a:t> </a:t>
            </a:r>
            <a:r>
              <a:rPr lang="vi-VN" sz="2000" dirty="0" err="1"/>
              <a:t>ứng</a:t>
            </a:r>
            <a:r>
              <a:rPr lang="vi-VN" sz="2000" dirty="0"/>
              <a:t> </a:t>
            </a:r>
            <a:r>
              <a:rPr lang="vi-VN" sz="2000" dirty="0" err="1"/>
              <a:t>dụng</a:t>
            </a:r>
            <a:r>
              <a:rPr lang="vi-VN" sz="2000" dirty="0"/>
              <a:t> </a:t>
            </a:r>
            <a:r>
              <a:rPr lang="vi-VN" sz="2000" dirty="0" err="1"/>
              <a:t>khác</a:t>
            </a:r>
            <a:r>
              <a:rPr lang="vi-VN" sz="2000" dirty="0"/>
              <a:t> nhau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dụng</a:t>
            </a:r>
            <a:r>
              <a:rPr lang="vi-VN" sz="2000" dirty="0"/>
              <a:t> </a:t>
            </a:r>
            <a:r>
              <a:rPr lang="vi-VN" sz="2000" dirty="0" err="1"/>
              <a:t>sự</a:t>
            </a:r>
            <a:r>
              <a:rPr lang="vi-VN" sz="2000" dirty="0"/>
              <a:t> </a:t>
            </a:r>
            <a:r>
              <a:rPr lang="vi-VN" sz="2000" dirty="0" err="1"/>
              <a:t>hỗ</a:t>
            </a:r>
            <a:r>
              <a:rPr lang="vi-VN" sz="2000" dirty="0"/>
              <a:t> </a:t>
            </a:r>
            <a:r>
              <a:rPr lang="vi-VN" sz="2000" dirty="0" err="1"/>
              <a:t>trợ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công </a:t>
            </a:r>
            <a:r>
              <a:rPr lang="vi-VN" sz="2000" dirty="0" err="1"/>
              <a:t>cụ</a:t>
            </a:r>
            <a:r>
              <a:rPr lang="vi-VN" sz="2000" dirty="0"/>
              <a:t> </a:t>
            </a:r>
            <a:r>
              <a:rPr lang="vi-VN" sz="2000" dirty="0" err="1"/>
              <a:t>này</a:t>
            </a:r>
            <a:r>
              <a:rPr lang="vi-VN" sz="2000" dirty="0"/>
              <a:t>. </a:t>
            </a:r>
            <a:r>
              <a:rPr lang="vi-VN" sz="2000" dirty="0" smtClean="0"/>
              <a:t> </a:t>
            </a:r>
          </a:p>
          <a:p>
            <a:pPr lvl="1"/>
            <a:r>
              <a:rPr lang="vi-VN" sz="2000" dirty="0" err="1" smtClean="0"/>
              <a:t>Mã</a:t>
            </a:r>
            <a:r>
              <a:rPr lang="vi-VN" sz="2000" dirty="0" smtClean="0"/>
              <a:t> </a:t>
            </a:r>
            <a:r>
              <a:rPr lang="vi-VN" sz="2000" dirty="0" err="1"/>
              <a:t>nguồn</a:t>
            </a:r>
            <a:r>
              <a:rPr lang="vi-VN" sz="2000" dirty="0"/>
              <a:t> </a:t>
            </a:r>
            <a:r>
              <a:rPr lang="vi-VN" sz="2000" dirty="0" err="1"/>
              <a:t>Protégé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tìm</a:t>
            </a:r>
            <a:r>
              <a:rPr lang="vi-VN" sz="2000" dirty="0"/>
              <a:t> </a:t>
            </a:r>
            <a:r>
              <a:rPr lang="vi-VN" sz="2000" dirty="0" err="1"/>
              <a:t>thấy</a:t>
            </a:r>
            <a:r>
              <a:rPr lang="vi-VN" sz="2000" dirty="0"/>
              <a:t> </a:t>
            </a:r>
            <a:r>
              <a:rPr lang="vi-VN" sz="2000" dirty="0" err="1"/>
              <a:t>tại</a:t>
            </a:r>
            <a:r>
              <a:rPr lang="vi-VN" sz="2000" dirty="0"/>
              <a:t> </a:t>
            </a:r>
            <a:r>
              <a:rPr lang="vi-VN" sz="2000" dirty="0" err="1"/>
              <a:t>website</a:t>
            </a:r>
            <a:r>
              <a:rPr lang="vi-VN" sz="2000" dirty="0"/>
              <a:t>: </a:t>
            </a:r>
            <a:endParaRPr lang="vi-VN" sz="2000" dirty="0" smtClean="0"/>
          </a:p>
          <a:p>
            <a:pPr marL="393192" lvl="1" indent="0">
              <a:buNone/>
            </a:pPr>
            <a:r>
              <a:rPr lang="vi-VN" sz="2000" dirty="0"/>
              <a:t>	</a:t>
            </a:r>
            <a:r>
              <a:rPr lang="vi-VN" sz="2000" dirty="0" smtClean="0"/>
              <a:t>	http://smi- protege.stanford.edu/</a:t>
            </a:r>
            <a:endParaRPr lang="vi-VN" sz="2000" dirty="0"/>
          </a:p>
        </p:txBody>
      </p:sp>
      <p:pic>
        <p:nvPicPr>
          <p:cNvPr id="1026" name="Picture 2" descr="Kết quả hình ảnh cho protégé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408" y="2277762"/>
            <a:ext cx="2554673" cy="255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56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 lnSpcReduction="10000"/>
          </a:bodyPr>
          <a:lstStyle/>
          <a:p>
            <a:r>
              <a:rPr lang="vi-VN" dirty="0"/>
              <a:t>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Ontology</a:t>
            </a:r>
            <a:r>
              <a:rPr lang="vi-VN" dirty="0"/>
              <a:t> </a:t>
            </a:r>
            <a:r>
              <a:rPr lang="vi-VN" dirty="0" err="1"/>
              <a:t>gồm</a:t>
            </a:r>
            <a:r>
              <a:rPr lang="vi-VN" dirty="0"/>
              <a:t> 7 </a:t>
            </a:r>
            <a:r>
              <a:rPr lang="vi-VN" dirty="0" err="1"/>
              <a:t>bước</a:t>
            </a:r>
            <a:r>
              <a:rPr lang="vi-VN" dirty="0"/>
              <a:t> </a:t>
            </a:r>
            <a:endParaRPr lang="vi-VN" dirty="0" smtClean="0"/>
          </a:p>
          <a:p>
            <a:pPr marL="0" indent="0">
              <a:buNone/>
            </a:pPr>
            <a:r>
              <a:rPr lang="vi-VN" sz="2400" i="1" dirty="0" smtClean="0"/>
              <a:t>(Do </a:t>
            </a:r>
            <a:r>
              <a:rPr lang="vi-VN" sz="2400" i="1" dirty="0" err="1"/>
              <a:t>Standford</a:t>
            </a:r>
            <a:r>
              <a:rPr lang="vi-VN" sz="2400" i="1" dirty="0"/>
              <a:t> </a:t>
            </a:r>
            <a:r>
              <a:rPr lang="vi-VN" sz="2400" i="1" dirty="0" err="1"/>
              <a:t>Center</a:t>
            </a:r>
            <a:r>
              <a:rPr lang="vi-VN" sz="2400" i="1" dirty="0"/>
              <a:t> </a:t>
            </a:r>
            <a:r>
              <a:rPr lang="vi-VN" sz="2400" i="1" dirty="0" err="1"/>
              <a:t>for</a:t>
            </a:r>
            <a:r>
              <a:rPr lang="vi-VN" sz="2400" i="1" dirty="0"/>
              <a:t> </a:t>
            </a:r>
            <a:r>
              <a:rPr lang="vi-VN" sz="2400" i="1" dirty="0" err="1"/>
              <a:t>Biomedical</a:t>
            </a:r>
            <a:r>
              <a:rPr lang="vi-VN" sz="2400" i="1" dirty="0"/>
              <a:t> </a:t>
            </a:r>
            <a:r>
              <a:rPr lang="vi-VN" sz="2400" i="1" dirty="0" err="1"/>
              <a:t>Informatics</a:t>
            </a:r>
            <a:r>
              <a:rPr lang="vi-VN" sz="2400" i="1" dirty="0"/>
              <a:t> </a:t>
            </a:r>
            <a:r>
              <a:rPr lang="vi-VN" sz="2400" i="1" dirty="0" err="1"/>
              <a:t>Research</a:t>
            </a:r>
            <a:r>
              <a:rPr lang="vi-VN" sz="2400" i="1" dirty="0"/>
              <a:t> đưa ra, đây </a:t>
            </a:r>
            <a:r>
              <a:rPr lang="vi-VN" sz="2400" i="1" dirty="0" err="1"/>
              <a:t>là</a:t>
            </a:r>
            <a:r>
              <a:rPr lang="vi-VN" sz="2400" i="1" dirty="0"/>
              <a:t> </a:t>
            </a:r>
            <a:r>
              <a:rPr lang="vi-VN" sz="2400" i="1" dirty="0" err="1"/>
              <a:t>nhóm</a:t>
            </a:r>
            <a:r>
              <a:rPr lang="vi-VN" sz="2400" i="1" dirty="0"/>
              <a:t> </a:t>
            </a:r>
            <a:r>
              <a:rPr lang="vi-VN" sz="2400" i="1" dirty="0" err="1"/>
              <a:t>phát</a:t>
            </a:r>
            <a:r>
              <a:rPr lang="vi-VN" sz="2400" i="1" dirty="0"/>
              <a:t> </a:t>
            </a:r>
            <a:r>
              <a:rPr lang="vi-VN" sz="2400" i="1" dirty="0" err="1"/>
              <a:t>triển</a:t>
            </a:r>
            <a:r>
              <a:rPr lang="vi-VN" sz="2400" i="1" dirty="0"/>
              <a:t> </a:t>
            </a:r>
            <a:r>
              <a:rPr lang="vi-VN" sz="2400" i="1" dirty="0" err="1"/>
              <a:t>phần</a:t>
            </a:r>
            <a:r>
              <a:rPr lang="vi-VN" sz="2400" i="1" dirty="0"/>
              <a:t> </a:t>
            </a:r>
            <a:r>
              <a:rPr lang="vi-VN" sz="2400" i="1" dirty="0" err="1"/>
              <a:t>mềm</a:t>
            </a:r>
            <a:r>
              <a:rPr lang="vi-VN" sz="2400" i="1" dirty="0"/>
              <a:t> </a:t>
            </a:r>
            <a:r>
              <a:rPr lang="vi-VN" sz="2400" i="1" dirty="0" err="1"/>
              <a:t>Protégé</a:t>
            </a:r>
            <a:r>
              <a:rPr lang="vi-VN" sz="2400" i="1" dirty="0"/>
              <a:t> </a:t>
            </a:r>
            <a:r>
              <a:rPr lang="vi-VN" sz="2400" i="1" dirty="0" err="1"/>
              <a:t>để</a:t>
            </a:r>
            <a:r>
              <a:rPr lang="vi-VN" sz="2400" i="1" dirty="0"/>
              <a:t> </a:t>
            </a:r>
            <a:r>
              <a:rPr lang="vi-VN" sz="2400" i="1" dirty="0" err="1"/>
              <a:t>trình</a:t>
            </a:r>
            <a:r>
              <a:rPr lang="vi-VN" sz="2400" i="1" dirty="0"/>
              <a:t> </a:t>
            </a:r>
            <a:r>
              <a:rPr lang="vi-VN" sz="2400" i="1" dirty="0" err="1"/>
              <a:t>diễn</a:t>
            </a:r>
            <a:r>
              <a:rPr lang="vi-VN" sz="2400" i="1" dirty="0"/>
              <a:t> </a:t>
            </a:r>
            <a:r>
              <a:rPr lang="vi-VN" sz="2400" i="1" dirty="0" err="1"/>
              <a:t>và</a:t>
            </a:r>
            <a:r>
              <a:rPr lang="vi-VN" sz="2400" i="1" dirty="0"/>
              <a:t> </a:t>
            </a:r>
            <a:r>
              <a:rPr lang="vi-VN" sz="2400" i="1" dirty="0" err="1"/>
              <a:t>soạn</a:t>
            </a:r>
            <a:r>
              <a:rPr lang="vi-VN" sz="2400" i="1" dirty="0"/>
              <a:t> </a:t>
            </a:r>
            <a:r>
              <a:rPr lang="vi-VN" sz="2400" i="1" dirty="0" err="1"/>
              <a:t>thảo</a:t>
            </a:r>
            <a:r>
              <a:rPr lang="vi-VN" sz="2400" i="1" dirty="0"/>
              <a:t> </a:t>
            </a:r>
            <a:r>
              <a:rPr lang="vi-VN" sz="2400" i="1" dirty="0" err="1"/>
              <a:t>Ontology</a:t>
            </a:r>
            <a:r>
              <a:rPr lang="vi-VN" sz="2400" i="1" dirty="0"/>
              <a:t>) </a:t>
            </a:r>
            <a:r>
              <a:rPr lang="vi-VN" dirty="0"/>
              <a:t>:   </a:t>
            </a:r>
            <a:r>
              <a:rPr lang="vi-VN" sz="2000" dirty="0"/>
              <a:t>   </a:t>
            </a:r>
            <a:endParaRPr lang="vi-VN" sz="2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vi-VN" sz="2000" dirty="0" err="1" smtClean="0"/>
              <a:t>Xác</a:t>
            </a:r>
            <a:r>
              <a:rPr lang="vi-VN" sz="2000" dirty="0" smtClean="0"/>
              <a:t> </a:t>
            </a:r>
            <a:r>
              <a:rPr lang="vi-VN" sz="2000" dirty="0" err="1"/>
              <a:t>định</a:t>
            </a:r>
            <a:r>
              <a:rPr lang="vi-VN" sz="2000" dirty="0"/>
              <a:t> </a:t>
            </a:r>
            <a:r>
              <a:rPr lang="vi-VN" sz="2000" dirty="0" err="1"/>
              <a:t>miền</a:t>
            </a:r>
            <a:r>
              <a:rPr lang="vi-VN" sz="2000" dirty="0"/>
              <a:t> quan tâm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phạm</a:t>
            </a:r>
            <a:r>
              <a:rPr lang="vi-VN" sz="2000" dirty="0"/>
              <a:t> vi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dụng</a:t>
            </a:r>
            <a:r>
              <a:rPr lang="vi-VN" sz="2000" dirty="0"/>
              <a:t> </a:t>
            </a:r>
            <a:r>
              <a:rPr lang="vi-VN" sz="2000" dirty="0" err="1"/>
              <a:t>Ontology</a:t>
            </a:r>
            <a:r>
              <a:rPr lang="vi-VN" sz="2000" dirty="0" smtClean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vi-VN" sz="2000" dirty="0" smtClean="0"/>
              <a:t>Xem </a:t>
            </a:r>
            <a:r>
              <a:rPr lang="vi-VN" sz="2000" dirty="0" err="1"/>
              <a:t>xét</a:t>
            </a:r>
            <a:r>
              <a:rPr lang="vi-VN" sz="2000" dirty="0"/>
              <a:t> </a:t>
            </a:r>
            <a:r>
              <a:rPr lang="vi-VN" sz="2000" dirty="0" err="1"/>
              <a:t>việc</a:t>
            </a:r>
            <a:r>
              <a:rPr lang="vi-VN" sz="2000" dirty="0"/>
              <a:t> </a:t>
            </a:r>
            <a:r>
              <a:rPr lang="vi-VN" sz="2000" dirty="0" err="1"/>
              <a:t>kế</a:t>
            </a:r>
            <a:r>
              <a:rPr lang="vi-VN" sz="2000" dirty="0"/>
              <a:t> </a:t>
            </a:r>
            <a:r>
              <a:rPr lang="vi-VN" sz="2000" dirty="0" err="1"/>
              <a:t>thừa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Ontology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sẵn</a:t>
            </a:r>
            <a:r>
              <a:rPr lang="vi-VN" sz="2000" dirty="0" smtClean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vi-VN" sz="2000" dirty="0" err="1" smtClean="0"/>
              <a:t>Liệt</a:t>
            </a:r>
            <a:r>
              <a:rPr lang="vi-VN" sz="2000" dirty="0" smtClean="0"/>
              <a:t> </a:t>
            </a:r>
            <a:r>
              <a:rPr lang="vi-VN" sz="2000" dirty="0"/>
              <a:t>kê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thuật</a:t>
            </a:r>
            <a:r>
              <a:rPr lang="vi-VN" sz="2000" dirty="0"/>
              <a:t> </a:t>
            </a:r>
            <a:r>
              <a:rPr lang="vi-VN" sz="2000" dirty="0" err="1"/>
              <a:t>ngữ</a:t>
            </a:r>
            <a:r>
              <a:rPr lang="vi-VN" sz="2000" dirty="0"/>
              <a:t> quan </a:t>
            </a:r>
            <a:r>
              <a:rPr lang="vi-VN" sz="2000" dirty="0" err="1"/>
              <a:t>trọng</a:t>
            </a:r>
            <a:r>
              <a:rPr lang="vi-VN" sz="2000" dirty="0"/>
              <a:t> trong </a:t>
            </a:r>
            <a:r>
              <a:rPr lang="vi-VN" sz="2000" dirty="0" err="1" smtClean="0"/>
              <a:t>Ontology</a:t>
            </a:r>
            <a:r>
              <a:rPr lang="vi-VN" sz="2000" dirty="0" smtClean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vi-VN" sz="2000" dirty="0" smtClean="0"/>
              <a:t>Xây </a:t>
            </a:r>
            <a:r>
              <a:rPr lang="vi-VN" sz="2000" dirty="0" err="1"/>
              <a:t>dựng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lớp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cấu</a:t>
            </a:r>
            <a:r>
              <a:rPr lang="vi-VN" sz="2000" dirty="0"/>
              <a:t> </a:t>
            </a:r>
            <a:r>
              <a:rPr lang="vi-VN" sz="2000" dirty="0" err="1"/>
              <a:t>trúc</a:t>
            </a:r>
            <a:r>
              <a:rPr lang="vi-VN" sz="2000" dirty="0"/>
              <a:t> </a:t>
            </a:r>
            <a:r>
              <a:rPr lang="vi-VN" sz="2000" dirty="0" err="1"/>
              <a:t>lớp</a:t>
            </a:r>
            <a:r>
              <a:rPr lang="vi-VN" sz="2000" dirty="0"/>
              <a:t> phân </a:t>
            </a:r>
            <a:r>
              <a:rPr lang="vi-VN" sz="2000" dirty="0" err="1" smtClean="0"/>
              <a:t>cấp</a:t>
            </a:r>
            <a:r>
              <a:rPr lang="vi-VN" sz="2000" dirty="0"/>
              <a:t>.  </a:t>
            </a:r>
            <a:endParaRPr lang="vi-VN" sz="2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vi-VN" sz="2000" dirty="0" err="1" smtClean="0"/>
              <a:t>Định</a:t>
            </a:r>
            <a:r>
              <a:rPr lang="vi-VN" sz="2000" dirty="0" smtClean="0"/>
              <a:t> </a:t>
            </a:r>
            <a:r>
              <a:rPr lang="vi-VN" sz="2000" dirty="0" err="1"/>
              <a:t>nghĩa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quan </a:t>
            </a:r>
            <a:r>
              <a:rPr lang="vi-VN" sz="2000" dirty="0" err="1"/>
              <a:t>hệ</a:t>
            </a:r>
            <a:r>
              <a:rPr lang="vi-VN" sz="2000" dirty="0"/>
              <a:t> cho </a:t>
            </a:r>
            <a:r>
              <a:rPr lang="vi-VN" sz="2000" dirty="0" err="1" smtClean="0"/>
              <a:t>lớp</a:t>
            </a:r>
            <a:r>
              <a:rPr lang="vi-VN" sz="2000" dirty="0" smtClean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vi-VN" sz="2000" dirty="0" err="1" smtClean="0"/>
              <a:t>Định</a:t>
            </a:r>
            <a:r>
              <a:rPr lang="vi-VN" sz="2000" dirty="0" smtClean="0"/>
              <a:t> </a:t>
            </a:r>
            <a:r>
              <a:rPr lang="vi-VN" sz="2000" dirty="0" err="1"/>
              <a:t>nghĩa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ràng</a:t>
            </a:r>
            <a:r>
              <a:rPr lang="vi-VN" sz="2000" dirty="0"/>
              <a:t> </a:t>
            </a:r>
            <a:r>
              <a:rPr lang="vi-VN" sz="2000" dirty="0" err="1"/>
              <a:t>buộc</a:t>
            </a:r>
            <a:r>
              <a:rPr lang="vi-VN" sz="2000" dirty="0"/>
              <a:t> </a:t>
            </a:r>
            <a:r>
              <a:rPr lang="vi-VN" sz="2000" dirty="0" err="1"/>
              <a:t>về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quan </a:t>
            </a:r>
            <a:r>
              <a:rPr lang="vi-VN" sz="2000" dirty="0" err="1"/>
              <a:t>hệ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 smtClean="0"/>
              <a:t>lớp</a:t>
            </a:r>
            <a:r>
              <a:rPr lang="vi-VN" sz="2000" dirty="0" smtClean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vi-VN" sz="2000" dirty="0" err="1" smtClean="0"/>
              <a:t>Tạo</a:t>
            </a:r>
            <a:r>
              <a:rPr lang="vi-VN" sz="2000" dirty="0" smtClean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thực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cho </a:t>
            </a:r>
            <a:r>
              <a:rPr lang="vi-VN" sz="2000" dirty="0" err="1" smtClean="0"/>
              <a:t>lớp</a:t>
            </a:r>
            <a:r>
              <a:rPr lang="vi-VN" sz="2000" dirty="0" smtClean="0"/>
              <a:t>.</a:t>
            </a:r>
            <a:endParaRPr lang="vi-VN" sz="2000" dirty="0"/>
          </a:p>
        </p:txBody>
      </p:sp>
      <p:pic>
        <p:nvPicPr>
          <p:cNvPr id="5" name="Picture 2" descr="Kết quả hình ảnh cho ont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532" y="2678849"/>
            <a:ext cx="2612338" cy="261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8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1: </a:t>
            </a:r>
            <a:r>
              <a:rPr lang="vi-VN" b="1" dirty="0" err="1" smtClean="0"/>
              <a:t>Xác</a:t>
            </a:r>
            <a:r>
              <a:rPr lang="vi-VN" b="1" dirty="0" smtClean="0"/>
              <a:t> </a:t>
            </a:r>
            <a:r>
              <a:rPr lang="vi-VN" b="1" dirty="0" err="1"/>
              <a:t>định</a:t>
            </a:r>
            <a:r>
              <a:rPr lang="vi-VN" b="1" dirty="0"/>
              <a:t> </a:t>
            </a:r>
            <a:r>
              <a:rPr lang="vi-VN" b="1" dirty="0" err="1"/>
              <a:t>miền</a:t>
            </a:r>
            <a:r>
              <a:rPr lang="vi-VN" b="1" dirty="0"/>
              <a:t> quan tâm </a:t>
            </a:r>
            <a:r>
              <a:rPr lang="vi-VN" b="1" dirty="0" err="1"/>
              <a:t>và</a:t>
            </a:r>
            <a:r>
              <a:rPr lang="vi-VN" b="1" dirty="0"/>
              <a:t> </a:t>
            </a:r>
            <a:r>
              <a:rPr lang="vi-VN" b="1" dirty="0" err="1"/>
              <a:t>phạm</a:t>
            </a:r>
            <a:r>
              <a:rPr lang="vi-VN" b="1" dirty="0"/>
              <a:t> vi </a:t>
            </a:r>
            <a:r>
              <a:rPr lang="vi-VN" b="1" dirty="0" err="1"/>
              <a:t>sử</a:t>
            </a:r>
            <a:r>
              <a:rPr lang="vi-VN" b="1" dirty="0"/>
              <a:t> </a:t>
            </a:r>
            <a:r>
              <a:rPr lang="vi-VN" b="1" dirty="0" err="1"/>
              <a:t>dụng</a:t>
            </a:r>
            <a:r>
              <a:rPr lang="vi-VN" b="1" dirty="0"/>
              <a:t> </a:t>
            </a:r>
            <a:r>
              <a:rPr lang="vi-VN" b="1" dirty="0" err="1" smtClean="0"/>
              <a:t>Ontology</a:t>
            </a:r>
            <a:endParaRPr lang="vi-VN" b="1" dirty="0" smtClean="0"/>
          </a:p>
          <a:p>
            <a:pPr lvl="1"/>
            <a:r>
              <a:rPr lang="vi-VN" sz="2000" dirty="0" err="1" smtClean="0"/>
              <a:t>Lĩnh</a:t>
            </a:r>
            <a:r>
              <a:rPr lang="vi-VN" sz="2000" dirty="0" smtClean="0"/>
              <a:t> </a:t>
            </a:r>
            <a:r>
              <a:rPr lang="vi-VN" sz="2000" dirty="0" err="1"/>
              <a:t>vực</a:t>
            </a:r>
            <a:r>
              <a:rPr lang="vi-VN" sz="2000" dirty="0"/>
              <a:t> </a:t>
            </a:r>
            <a:r>
              <a:rPr lang="vi-VN" sz="2000" dirty="0" err="1"/>
              <a:t>cần</a:t>
            </a:r>
            <a:r>
              <a:rPr lang="vi-VN" sz="2000" dirty="0"/>
              <a:t> xây </a:t>
            </a:r>
            <a:r>
              <a:rPr lang="vi-VN" sz="2000" dirty="0" err="1"/>
              <a:t>dựng</a:t>
            </a:r>
            <a:r>
              <a:rPr lang="vi-VN" sz="2000" dirty="0"/>
              <a:t> </a:t>
            </a:r>
            <a:r>
              <a:rPr lang="vi-VN" sz="2000" dirty="0" err="1"/>
              <a:t>ontology</a:t>
            </a:r>
            <a:r>
              <a:rPr lang="vi-VN" sz="2000" dirty="0"/>
              <a:t> ở đây </a:t>
            </a:r>
            <a:r>
              <a:rPr lang="vi-VN" sz="2000" dirty="0" err="1"/>
              <a:t>là</a:t>
            </a:r>
            <a:r>
              <a:rPr lang="vi-VN" sz="2000" dirty="0"/>
              <a:t> thông tin liên quan </a:t>
            </a:r>
            <a:r>
              <a:rPr lang="vi-VN" sz="2000" dirty="0" err="1"/>
              <a:t>đến</a:t>
            </a:r>
            <a:r>
              <a:rPr lang="vi-VN" sz="2000" dirty="0"/>
              <a:t> </a:t>
            </a:r>
            <a:r>
              <a:rPr lang="vi-VN" sz="2000" dirty="0" smtClean="0"/>
              <a:t>y </a:t>
            </a:r>
            <a:r>
              <a:rPr lang="vi-VN" sz="2000" dirty="0" err="1" smtClean="0"/>
              <a:t>tế</a:t>
            </a:r>
            <a:r>
              <a:rPr lang="vi-VN" sz="2000" dirty="0" smtClean="0"/>
              <a:t> (ở đây </a:t>
            </a:r>
            <a:r>
              <a:rPr lang="vi-VN" sz="2000" dirty="0" err="1" smtClean="0"/>
              <a:t>là</a:t>
            </a:r>
            <a:r>
              <a:rPr lang="vi-VN" sz="2000" dirty="0" smtClean="0"/>
              <a:t> </a:t>
            </a:r>
            <a:r>
              <a:rPr lang="vi-VN" sz="2000" dirty="0" err="1" smtClean="0"/>
              <a:t>sức</a:t>
            </a:r>
            <a:r>
              <a:rPr lang="vi-VN" sz="2000" dirty="0" smtClean="0"/>
              <a:t> </a:t>
            </a:r>
            <a:r>
              <a:rPr lang="vi-VN" sz="2000" dirty="0" err="1" smtClean="0"/>
              <a:t>khỏe</a:t>
            </a:r>
            <a:r>
              <a:rPr lang="vi-VN" sz="2000" dirty="0" smtClean="0"/>
              <a:t> gia </a:t>
            </a:r>
            <a:r>
              <a:rPr lang="vi-VN" sz="2000" dirty="0" err="1" smtClean="0"/>
              <a:t>đình</a:t>
            </a:r>
            <a:r>
              <a:rPr lang="vi-VN" sz="2000" dirty="0" smtClean="0"/>
              <a:t>).</a:t>
            </a:r>
          </a:p>
          <a:p>
            <a:pPr lvl="1"/>
            <a:r>
              <a:rPr lang="vi-VN" sz="2000" dirty="0" smtClean="0"/>
              <a:t>Thông tin liên quan </a:t>
            </a:r>
            <a:r>
              <a:rPr lang="vi-VN" sz="2000" dirty="0" err="1" smtClean="0"/>
              <a:t>đến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trong gia </a:t>
            </a:r>
            <a:r>
              <a:rPr lang="vi-VN" sz="2000" dirty="0" err="1" smtClean="0"/>
              <a:t>đình</a:t>
            </a:r>
            <a:r>
              <a:rPr lang="vi-VN" sz="2000" dirty="0" smtClean="0"/>
              <a:t>, </a:t>
            </a:r>
            <a:r>
              <a:rPr lang="vi-VN" sz="2000" dirty="0" err="1" smtClean="0"/>
              <a:t>lịch</a:t>
            </a:r>
            <a:r>
              <a:rPr lang="vi-VN" sz="2000" dirty="0" smtClean="0"/>
              <a:t> </a:t>
            </a:r>
            <a:r>
              <a:rPr lang="vi-VN" sz="2000" dirty="0" err="1" smtClean="0"/>
              <a:t>sử</a:t>
            </a:r>
            <a:r>
              <a:rPr lang="vi-VN" sz="2000" dirty="0" smtClean="0"/>
              <a:t> </a:t>
            </a:r>
            <a:r>
              <a:rPr lang="vi-VN" sz="2000" dirty="0" err="1" smtClean="0"/>
              <a:t>bệnh</a:t>
            </a:r>
            <a:r>
              <a:rPr lang="vi-VN" sz="2000" dirty="0" smtClean="0"/>
              <a:t> </a:t>
            </a:r>
            <a:r>
              <a:rPr lang="vi-VN" sz="2000" dirty="0" err="1" smtClean="0"/>
              <a:t>án</a:t>
            </a:r>
            <a:r>
              <a:rPr lang="vi-VN" sz="2000" dirty="0" smtClean="0"/>
              <a:t> </a:t>
            </a:r>
            <a:r>
              <a:rPr lang="vi-VN" sz="2000" dirty="0" err="1" smtClean="0"/>
              <a:t>của</a:t>
            </a:r>
            <a:r>
              <a:rPr lang="vi-VN" sz="2000" dirty="0" smtClean="0"/>
              <a:t> </a:t>
            </a:r>
            <a:r>
              <a:rPr lang="vi-VN" sz="2000" dirty="0" err="1" smtClean="0"/>
              <a:t>các</a:t>
            </a:r>
            <a:r>
              <a:rPr lang="vi-VN" sz="2000" dirty="0" smtClean="0"/>
              <a:t> </a:t>
            </a:r>
            <a:r>
              <a:rPr lang="vi-VN" sz="2000" dirty="0" err="1" smtClean="0"/>
              <a:t>thành</a:t>
            </a:r>
            <a:r>
              <a:rPr lang="vi-VN" sz="2000" dirty="0" smtClean="0"/>
              <a:t> viên, tinh </a:t>
            </a:r>
            <a:r>
              <a:rPr lang="vi-VN" sz="2000" dirty="0" err="1" smtClean="0"/>
              <a:t>trạng</a:t>
            </a:r>
            <a:r>
              <a:rPr lang="vi-VN" sz="2000" dirty="0" smtClean="0"/>
              <a:t> </a:t>
            </a:r>
            <a:r>
              <a:rPr lang="vi-VN" sz="2000" dirty="0" err="1" smtClean="0"/>
              <a:t>sức</a:t>
            </a:r>
            <a:r>
              <a:rPr lang="vi-VN" sz="2000" dirty="0" smtClean="0"/>
              <a:t> </a:t>
            </a:r>
            <a:r>
              <a:rPr lang="vi-VN" sz="2000" dirty="0" err="1" smtClean="0"/>
              <a:t>khỏe</a:t>
            </a:r>
            <a:r>
              <a:rPr lang="vi-VN" sz="2000" dirty="0" smtClean="0"/>
              <a:t> …</a:t>
            </a:r>
          </a:p>
          <a:p>
            <a:pPr lvl="1"/>
            <a:r>
              <a:rPr lang="vi-VN" sz="2000" dirty="0" err="1" smtClean="0"/>
              <a:t>Báo</a:t>
            </a:r>
            <a:r>
              <a:rPr lang="vi-VN" sz="2000" dirty="0" smtClean="0"/>
              <a:t> </a:t>
            </a:r>
            <a:r>
              <a:rPr lang="vi-VN" sz="2000" dirty="0" err="1" smtClean="0"/>
              <a:t>cáo</a:t>
            </a:r>
            <a:r>
              <a:rPr lang="vi-VN" sz="2000" dirty="0" smtClean="0"/>
              <a:t> </a:t>
            </a:r>
            <a:r>
              <a:rPr lang="vi-VN" sz="2000" dirty="0" err="1" smtClean="0"/>
              <a:t>này</a:t>
            </a:r>
            <a:r>
              <a:rPr lang="vi-VN" sz="2000" dirty="0" smtClean="0"/>
              <a:t> </a:t>
            </a:r>
            <a:r>
              <a:rPr lang="vi-VN" sz="2000" dirty="0" err="1"/>
              <a:t>sẽ</a:t>
            </a:r>
            <a:r>
              <a:rPr lang="vi-VN" sz="2000" dirty="0"/>
              <a:t> </a:t>
            </a:r>
            <a:r>
              <a:rPr lang="vi-VN" sz="2000" dirty="0" err="1"/>
              <a:t>chủ</a:t>
            </a:r>
            <a:r>
              <a:rPr lang="vi-VN" sz="2000" dirty="0"/>
              <a:t> </a:t>
            </a:r>
            <a:r>
              <a:rPr lang="vi-VN" sz="2000" dirty="0" err="1"/>
              <a:t>yếu</a:t>
            </a:r>
            <a:r>
              <a:rPr lang="vi-VN" sz="2000" dirty="0"/>
              <a:t> </a:t>
            </a:r>
            <a:r>
              <a:rPr lang="vi-VN" sz="2000" dirty="0" err="1"/>
              <a:t>tập</a:t>
            </a:r>
            <a:r>
              <a:rPr lang="vi-VN" sz="2000" dirty="0"/>
              <a:t> trung </a:t>
            </a:r>
            <a:r>
              <a:rPr lang="vi-VN" sz="2000" dirty="0" err="1"/>
              <a:t>vào</a:t>
            </a:r>
            <a:r>
              <a:rPr lang="vi-VN" sz="2000" dirty="0"/>
              <a:t> xây </a:t>
            </a:r>
            <a:r>
              <a:rPr lang="vi-VN" sz="2000" dirty="0" err="1"/>
              <a:t>dựng</a:t>
            </a:r>
            <a:r>
              <a:rPr lang="vi-VN" sz="2000" dirty="0"/>
              <a:t> </a:t>
            </a:r>
            <a:r>
              <a:rPr lang="vi-VN" sz="2000" dirty="0" err="1"/>
              <a:t>ontology</a:t>
            </a:r>
            <a:r>
              <a:rPr lang="vi-VN" sz="2000" dirty="0"/>
              <a:t> </a:t>
            </a:r>
            <a:r>
              <a:rPr lang="vi-VN" sz="2000" dirty="0" smtClean="0"/>
              <a:t>cho </a:t>
            </a:r>
            <a:r>
              <a:rPr lang="vi-VN" sz="2000" dirty="0" err="1" smtClean="0"/>
              <a:t>lịch</a:t>
            </a:r>
            <a:r>
              <a:rPr lang="vi-VN" sz="2000" dirty="0" smtClean="0"/>
              <a:t> </a:t>
            </a:r>
            <a:r>
              <a:rPr lang="vi-VN" sz="2000" dirty="0" err="1" smtClean="0"/>
              <a:t>sử</a:t>
            </a:r>
            <a:r>
              <a:rPr lang="vi-VN" sz="2000" dirty="0" smtClean="0"/>
              <a:t> </a:t>
            </a:r>
            <a:r>
              <a:rPr lang="vi-VN" sz="2000" dirty="0" err="1" smtClean="0"/>
              <a:t>bệnh</a:t>
            </a:r>
            <a:r>
              <a:rPr lang="vi-VN" sz="2000" dirty="0" smtClean="0"/>
              <a:t> </a:t>
            </a:r>
            <a:r>
              <a:rPr lang="vi-VN" sz="2000" dirty="0" err="1" smtClean="0"/>
              <a:t>án</a:t>
            </a:r>
            <a:r>
              <a:rPr lang="vi-VN" sz="2000" dirty="0" smtClean="0"/>
              <a:t> </a:t>
            </a:r>
            <a:r>
              <a:rPr lang="vi-VN" sz="2000" dirty="0" err="1" smtClean="0"/>
              <a:t>của</a:t>
            </a:r>
            <a:r>
              <a:rPr lang="vi-VN" sz="2000" dirty="0" smtClean="0"/>
              <a:t> gia </a:t>
            </a:r>
            <a:r>
              <a:rPr lang="vi-VN" sz="2000" dirty="0" err="1" smtClean="0"/>
              <a:t>đình</a:t>
            </a:r>
            <a:r>
              <a:rPr lang="vi-VN" sz="2000" dirty="0" smtClean="0"/>
              <a:t> trong </a:t>
            </a:r>
            <a:r>
              <a:rPr lang="vi-VN" sz="2000" dirty="0" err="1" smtClean="0"/>
              <a:t>vòng</a:t>
            </a:r>
            <a:r>
              <a:rPr lang="vi-VN" sz="2000" dirty="0" smtClean="0"/>
              <a:t> [</a:t>
            </a:r>
            <a:r>
              <a:rPr lang="vi-VN" sz="2000" dirty="0" err="1" smtClean="0"/>
              <a:t>fix</a:t>
            </a:r>
            <a:r>
              <a:rPr lang="vi-VN" sz="2000" dirty="0" smtClean="0"/>
              <a:t>] </a:t>
            </a:r>
            <a:r>
              <a:rPr lang="vi-VN" sz="2000" dirty="0" err="1" smtClean="0"/>
              <a:t>đời</a:t>
            </a:r>
            <a:r>
              <a:rPr lang="vi-VN" sz="2000" dirty="0" smtClean="0"/>
              <a:t>.</a:t>
            </a:r>
            <a:endParaRPr lang="vi-VN" sz="2000" dirty="0"/>
          </a:p>
        </p:txBody>
      </p:sp>
      <p:pic>
        <p:nvPicPr>
          <p:cNvPr id="4098" name="Picture 2" descr="Kết quả hình ảnh cho boundar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492" y="2747951"/>
            <a:ext cx="2336282" cy="233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0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2: </a:t>
            </a:r>
            <a:r>
              <a:rPr lang="vi-VN" b="1" dirty="0"/>
              <a:t>Xem </a:t>
            </a:r>
            <a:r>
              <a:rPr lang="vi-VN" b="1" dirty="0" err="1"/>
              <a:t>xét</a:t>
            </a:r>
            <a:r>
              <a:rPr lang="vi-VN" b="1" dirty="0"/>
              <a:t> </a:t>
            </a:r>
            <a:r>
              <a:rPr lang="vi-VN" b="1" dirty="0" err="1"/>
              <a:t>việc</a:t>
            </a:r>
            <a:r>
              <a:rPr lang="vi-VN" b="1" dirty="0"/>
              <a:t> </a:t>
            </a:r>
            <a:r>
              <a:rPr lang="vi-VN" b="1" dirty="0" err="1"/>
              <a:t>kế</a:t>
            </a:r>
            <a:r>
              <a:rPr lang="vi-VN" b="1" dirty="0"/>
              <a:t> </a:t>
            </a:r>
            <a:r>
              <a:rPr lang="vi-VN" b="1" dirty="0" err="1"/>
              <a:t>thừa</a:t>
            </a:r>
            <a:r>
              <a:rPr lang="vi-VN" b="1" dirty="0"/>
              <a:t> </a:t>
            </a:r>
            <a:r>
              <a:rPr lang="vi-VN" b="1" dirty="0" err="1"/>
              <a:t>các</a:t>
            </a:r>
            <a:r>
              <a:rPr lang="vi-VN" b="1" dirty="0"/>
              <a:t> </a:t>
            </a:r>
            <a:r>
              <a:rPr lang="vi-VN" b="1" dirty="0" err="1"/>
              <a:t>ontology</a:t>
            </a:r>
            <a:r>
              <a:rPr lang="vi-VN" b="1" dirty="0"/>
              <a:t> </a:t>
            </a:r>
            <a:r>
              <a:rPr lang="vi-VN" b="1" dirty="0" err="1"/>
              <a:t>có</a:t>
            </a:r>
            <a:r>
              <a:rPr lang="vi-VN" b="1" dirty="0"/>
              <a:t> </a:t>
            </a:r>
            <a:r>
              <a:rPr lang="vi-VN" b="1" dirty="0" err="1" smtClean="0"/>
              <a:t>sẵn</a:t>
            </a:r>
            <a:endParaRPr lang="vi-VN" b="1" dirty="0" smtClean="0"/>
          </a:p>
          <a:p>
            <a:pPr lvl="1"/>
            <a:r>
              <a:rPr lang="vi-VN" sz="2000" dirty="0"/>
              <a:t>Qua </a:t>
            </a:r>
            <a:r>
              <a:rPr lang="vi-VN" sz="2000" dirty="0" err="1"/>
              <a:t>tìm</a:t>
            </a:r>
            <a:r>
              <a:rPr lang="vi-VN" sz="2000" dirty="0"/>
              <a:t> </a:t>
            </a:r>
            <a:r>
              <a:rPr lang="vi-VN" sz="2000" dirty="0" err="1"/>
              <a:t>hiểu</a:t>
            </a:r>
            <a:r>
              <a:rPr lang="vi-VN" sz="2000" dirty="0"/>
              <a:t>, </a:t>
            </a:r>
            <a:r>
              <a:rPr lang="vi-VN" sz="2000" dirty="0" err="1"/>
              <a:t>việc</a:t>
            </a:r>
            <a:r>
              <a:rPr lang="vi-VN" sz="2000" dirty="0"/>
              <a:t> xây </a:t>
            </a:r>
            <a:r>
              <a:rPr lang="vi-VN" sz="2000" dirty="0" err="1"/>
              <a:t>dựng</a:t>
            </a:r>
            <a:r>
              <a:rPr lang="vi-VN" sz="2000" dirty="0"/>
              <a:t> </a:t>
            </a:r>
            <a:r>
              <a:rPr lang="vi-VN" sz="2000" dirty="0" err="1"/>
              <a:t>ontology</a:t>
            </a:r>
            <a:r>
              <a:rPr lang="vi-VN" sz="2000" dirty="0"/>
              <a:t> cho </a:t>
            </a:r>
            <a:r>
              <a:rPr lang="vi-VN" sz="2000" dirty="0" err="1" smtClean="0"/>
              <a:t>lịch</a:t>
            </a:r>
            <a:r>
              <a:rPr lang="vi-VN" sz="2000" dirty="0" smtClean="0"/>
              <a:t> </a:t>
            </a:r>
            <a:r>
              <a:rPr lang="vi-VN" sz="2000" dirty="0" err="1" smtClean="0"/>
              <a:t>sử</a:t>
            </a:r>
            <a:r>
              <a:rPr lang="vi-VN" sz="2000" dirty="0" smtClean="0"/>
              <a:t> </a:t>
            </a:r>
            <a:r>
              <a:rPr lang="vi-VN" sz="2000" dirty="0" err="1" smtClean="0"/>
              <a:t>sức</a:t>
            </a:r>
            <a:r>
              <a:rPr lang="vi-VN" sz="2000" dirty="0" smtClean="0"/>
              <a:t> </a:t>
            </a:r>
            <a:r>
              <a:rPr lang="vi-VN" sz="2000" dirty="0" err="1" smtClean="0"/>
              <a:t>khỏe</a:t>
            </a:r>
            <a:r>
              <a:rPr lang="vi-VN" sz="2000" dirty="0" smtClean="0"/>
              <a:t> gia </a:t>
            </a:r>
            <a:r>
              <a:rPr lang="vi-VN" sz="2000" dirty="0" err="1" smtClean="0"/>
              <a:t>đình</a:t>
            </a:r>
            <a:r>
              <a:rPr lang="vi-VN" sz="2000" dirty="0" smtClean="0"/>
              <a:t> </a:t>
            </a:r>
            <a:r>
              <a:rPr lang="vi-VN" sz="2000" dirty="0" err="1"/>
              <a:t>nói</a:t>
            </a:r>
            <a:r>
              <a:rPr lang="vi-VN" sz="2000" dirty="0"/>
              <a:t> chung </a:t>
            </a:r>
            <a:r>
              <a:rPr lang="vi-VN" sz="2000" dirty="0" err="1"/>
              <a:t>vẫn</a:t>
            </a:r>
            <a:r>
              <a:rPr lang="vi-VN" sz="2000" dirty="0"/>
              <a:t> </a:t>
            </a:r>
            <a:r>
              <a:rPr lang="vi-VN" sz="2000" dirty="0" err="1"/>
              <a:t>còn</a:t>
            </a:r>
            <a:r>
              <a:rPr lang="vi-VN" sz="2000" dirty="0"/>
              <a:t> </a:t>
            </a:r>
            <a:r>
              <a:rPr lang="vi-VN" sz="2000" dirty="0" err="1"/>
              <a:t>rất</a:t>
            </a:r>
            <a:r>
              <a:rPr lang="vi-VN" sz="2000" dirty="0"/>
              <a:t> </a:t>
            </a:r>
            <a:r>
              <a:rPr lang="vi-VN" sz="2000" dirty="0" err="1" smtClean="0"/>
              <a:t>ít</a:t>
            </a:r>
            <a:r>
              <a:rPr lang="vi-VN" sz="2000" dirty="0" smtClean="0"/>
              <a:t> </a:t>
            </a:r>
            <a:r>
              <a:rPr lang="vi-VN" sz="2000" dirty="0" err="1" smtClean="0"/>
              <a:t>và</a:t>
            </a:r>
            <a:r>
              <a:rPr lang="vi-VN" sz="2000" dirty="0" smtClean="0"/>
              <a:t> đang trên </a:t>
            </a:r>
            <a:r>
              <a:rPr lang="vi-VN" sz="2000" dirty="0" err="1" smtClean="0"/>
              <a:t>đà</a:t>
            </a:r>
            <a:r>
              <a:rPr lang="vi-VN" sz="2000" dirty="0" smtClean="0"/>
              <a:t> </a:t>
            </a:r>
            <a:r>
              <a:rPr lang="vi-VN" sz="2000" dirty="0" err="1" smtClean="0"/>
              <a:t>phát</a:t>
            </a:r>
            <a:r>
              <a:rPr lang="vi-VN" sz="2000" dirty="0" smtClean="0"/>
              <a:t> </a:t>
            </a:r>
            <a:r>
              <a:rPr lang="vi-VN" sz="2000" dirty="0" err="1" smtClean="0"/>
              <a:t>triển</a:t>
            </a:r>
            <a:r>
              <a:rPr lang="vi-VN" sz="2000" dirty="0" smtClean="0"/>
              <a:t> </a:t>
            </a:r>
            <a:r>
              <a:rPr lang="vi-VN" sz="2000" dirty="0" err="1" smtClean="0"/>
              <a:t>nhiều</a:t>
            </a:r>
            <a:r>
              <a:rPr lang="vi-VN" sz="2000" dirty="0" smtClean="0"/>
              <a:t> hơn.</a:t>
            </a:r>
          </a:p>
          <a:p>
            <a:pPr lvl="1"/>
            <a:r>
              <a:rPr lang="vi-VN" sz="2000" dirty="0" err="1" smtClean="0"/>
              <a:t>Một</a:t>
            </a:r>
            <a:r>
              <a:rPr lang="vi-VN" sz="2000" dirty="0" smtClean="0"/>
              <a:t> </a:t>
            </a:r>
            <a:r>
              <a:rPr lang="vi-VN" sz="2000" dirty="0" err="1"/>
              <a:t>số</a:t>
            </a:r>
            <a:r>
              <a:rPr lang="vi-VN" sz="2000" dirty="0"/>
              <a:t> </a:t>
            </a:r>
            <a:r>
              <a:rPr lang="vi-VN" sz="2000" dirty="0" err="1"/>
              <a:t>nguồn</a:t>
            </a:r>
            <a:r>
              <a:rPr lang="vi-VN" sz="2000" dirty="0"/>
              <a:t> </a:t>
            </a:r>
            <a:r>
              <a:rPr lang="vi-VN" sz="2000" dirty="0" err="1"/>
              <a:t>ontology</a:t>
            </a:r>
            <a:r>
              <a:rPr lang="vi-VN" sz="2000" dirty="0"/>
              <a:t> ở </a:t>
            </a:r>
            <a:r>
              <a:rPr lang="vi-VN" sz="2000" dirty="0" err="1"/>
              <a:t>nước</a:t>
            </a:r>
            <a:r>
              <a:rPr lang="vi-VN" sz="2000" dirty="0"/>
              <a:t> </a:t>
            </a:r>
            <a:r>
              <a:rPr lang="vi-VN" sz="2000" dirty="0" err="1"/>
              <a:t>ngoài</a:t>
            </a:r>
            <a:r>
              <a:rPr lang="vi-VN" sz="2000" dirty="0"/>
              <a:t>, </a:t>
            </a:r>
            <a:r>
              <a:rPr lang="vi-VN" sz="2000" dirty="0" err="1"/>
              <a:t>đã</a:t>
            </a:r>
            <a:r>
              <a:rPr lang="vi-VN" sz="2000" dirty="0"/>
              <a:t> xây </a:t>
            </a:r>
            <a:r>
              <a:rPr lang="vi-VN" sz="2000" dirty="0" err="1"/>
              <a:t>dựng</a:t>
            </a:r>
            <a:r>
              <a:rPr lang="vi-VN" sz="2000" dirty="0"/>
              <a:t> </a:t>
            </a:r>
            <a:r>
              <a:rPr lang="vi-VN" sz="2000" dirty="0" err="1"/>
              <a:t>bằng</a:t>
            </a:r>
            <a:r>
              <a:rPr lang="vi-VN" sz="2000" dirty="0"/>
              <a:t> </a:t>
            </a:r>
            <a:r>
              <a:rPr lang="vi-VN" sz="2000" dirty="0" err="1"/>
              <a:t>tiếng</a:t>
            </a:r>
            <a:r>
              <a:rPr lang="vi-VN" sz="2000" dirty="0"/>
              <a:t> anh </a:t>
            </a:r>
            <a:r>
              <a:rPr lang="vi-VN" sz="2000" dirty="0" err="1"/>
              <a:t>và</a:t>
            </a:r>
            <a:r>
              <a:rPr lang="vi-VN" sz="2000" dirty="0"/>
              <a:t> cho </a:t>
            </a:r>
            <a:r>
              <a:rPr lang="vi-VN" sz="2000" dirty="0" err="1"/>
              <a:t>phép</a:t>
            </a:r>
            <a:r>
              <a:rPr lang="vi-VN" sz="2000" dirty="0"/>
              <a:t> khai </a:t>
            </a:r>
            <a:r>
              <a:rPr lang="vi-VN" sz="2000" dirty="0" err="1"/>
              <a:t>thác</a:t>
            </a:r>
            <a:r>
              <a:rPr lang="vi-VN" sz="2000" dirty="0"/>
              <a:t> nhưng </a:t>
            </a:r>
            <a:r>
              <a:rPr lang="vi-VN" sz="2000" dirty="0" smtClean="0"/>
              <a:t>không </a:t>
            </a:r>
            <a:r>
              <a:rPr lang="vi-VN" sz="2000" dirty="0" err="1" smtClean="0"/>
              <a:t>thuận</a:t>
            </a:r>
            <a:r>
              <a:rPr lang="vi-VN" sz="2000" dirty="0" smtClean="0"/>
              <a:t> </a:t>
            </a:r>
            <a:r>
              <a:rPr lang="vi-VN" sz="2000" dirty="0" err="1" smtClean="0"/>
              <a:t>tiện</a:t>
            </a:r>
            <a:r>
              <a:rPr lang="vi-VN" sz="2000" dirty="0" smtClean="0"/>
              <a:t> </a:t>
            </a:r>
            <a:r>
              <a:rPr lang="vi-VN" sz="2000" dirty="0"/>
              <a:t>cho </a:t>
            </a:r>
            <a:r>
              <a:rPr lang="vi-VN" sz="2000" dirty="0" err="1" smtClean="0"/>
              <a:t>việc</a:t>
            </a:r>
            <a:r>
              <a:rPr lang="vi-VN" sz="2000" dirty="0" smtClean="0"/>
              <a:t> </a:t>
            </a:r>
            <a:r>
              <a:rPr lang="vi-VN" sz="2000" dirty="0" err="1" smtClean="0"/>
              <a:t>kế</a:t>
            </a:r>
            <a:r>
              <a:rPr lang="vi-VN" sz="2000" dirty="0" smtClean="0"/>
              <a:t> </a:t>
            </a:r>
            <a:r>
              <a:rPr lang="vi-VN" sz="2000" dirty="0" err="1"/>
              <a:t>thừa</a:t>
            </a:r>
            <a:r>
              <a:rPr lang="vi-VN" sz="2000" dirty="0"/>
              <a:t>, </a:t>
            </a:r>
            <a:r>
              <a:rPr lang="vi-VN" sz="2000" dirty="0" err="1"/>
              <a:t>phát</a:t>
            </a:r>
            <a:r>
              <a:rPr lang="vi-VN" sz="2000" dirty="0"/>
              <a:t> </a:t>
            </a:r>
            <a:r>
              <a:rPr lang="vi-VN" sz="2000" dirty="0" err="1"/>
              <a:t>triển</a:t>
            </a:r>
            <a:r>
              <a:rPr lang="vi-VN" sz="2000" dirty="0"/>
              <a:t>. </a:t>
            </a:r>
            <a:endParaRPr lang="vi-VN" sz="2000" dirty="0" smtClean="0"/>
          </a:p>
          <a:p>
            <a:pPr lvl="1"/>
            <a:r>
              <a:rPr lang="vi-VN" sz="2000" dirty="0" smtClean="0"/>
              <a:t>Bên </a:t>
            </a:r>
            <a:r>
              <a:rPr lang="vi-VN" sz="2000" dirty="0" err="1"/>
              <a:t>cạnh</a:t>
            </a:r>
            <a:r>
              <a:rPr lang="vi-VN" sz="2000" dirty="0"/>
              <a:t> </a:t>
            </a:r>
            <a:r>
              <a:rPr lang="vi-VN" sz="2000" dirty="0" err="1"/>
              <a:t>đó</a:t>
            </a:r>
            <a:r>
              <a:rPr lang="vi-VN" sz="2000" dirty="0"/>
              <a:t>, </a:t>
            </a:r>
            <a:r>
              <a:rPr lang="vi-VN" sz="2000" dirty="0" err="1"/>
              <a:t>ontology</a:t>
            </a:r>
            <a:r>
              <a:rPr lang="vi-VN" sz="2000" dirty="0"/>
              <a:t> </a:t>
            </a:r>
            <a:r>
              <a:rPr lang="vi-VN" sz="2000" dirty="0" err="1"/>
              <a:t>về</a:t>
            </a:r>
            <a:r>
              <a:rPr lang="vi-VN" sz="2000" dirty="0"/>
              <a:t> </a:t>
            </a:r>
            <a:r>
              <a:rPr lang="vi-VN" sz="2000" dirty="0" err="1"/>
              <a:t>lịch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sức</a:t>
            </a:r>
            <a:r>
              <a:rPr lang="vi-VN" sz="2000" dirty="0"/>
              <a:t> </a:t>
            </a:r>
            <a:r>
              <a:rPr lang="vi-VN" sz="2000" dirty="0" err="1"/>
              <a:t>khỏe</a:t>
            </a:r>
            <a:r>
              <a:rPr lang="vi-VN" sz="2000" dirty="0"/>
              <a:t> gia </a:t>
            </a:r>
            <a:r>
              <a:rPr lang="vi-VN" sz="2000" dirty="0" err="1"/>
              <a:t>đình</a:t>
            </a:r>
            <a:r>
              <a:rPr lang="vi-VN" sz="2000" dirty="0"/>
              <a:t> </a:t>
            </a:r>
            <a:r>
              <a:rPr lang="vi-VN" sz="2000" dirty="0" smtClean="0"/>
              <a:t>ở </a:t>
            </a:r>
            <a:r>
              <a:rPr lang="vi-VN" sz="2000" dirty="0" err="1" smtClean="0"/>
              <a:t>Việt</a:t>
            </a:r>
            <a:r>
              <a:rPr lang="vi-VN" sz="2000" dirty="0" smtClean="0"/>
              <a:t> </a:t>
            </a:r>
            <a:r>
              <a:rPr lang="vi-VN" sz="2000" dirty="0" err="1" smtClean="0"/>
              <a:t>Namvẫn</a:t>
            </a:r>
            <a:r>
              <a:rPr lang="vi-VN" sz="2000" dirty="0" smtClean="0"/>
              <a:t> </a:t>
            </a:r>
            <a:r>
              <a:rPr lang="vi-VN" sz="2000" dirty="0"/>
              <a:t>chưa </a:t>
            </a:r>
            <a:r>
              <a:rPr lang="vi-VN" sz="2000" dirty="0" err="1"/>
              <a:t>có</a:t>
            </a:r>
            <a:r>
              <a:rPr lang="vi-VN" sz="2000" dirty="0"/>
              <a:t> nghiên </a:t>
            </a:r>
            <a:r>
              <a:rPr lang="vi-VN" sz="2000" dirty="0" err="1"/>
              <a:t>cứu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xây </a:t>
            </a:r>
            <a:r>
              <a:rPr lang="vi-VN" sz="2000" dirty="0" err="1"/>
              <a:t>dựng</a:t>
            </a:r>
            <a:r>
              <a:rPr lang="vi-VN" sz="2000" dirty="0"/>
              <a:t>. </a:t>
            </a:r>
          </a:p>
        </p:txBody>
      </p:sp>
      <p:pic>
        <p:nvPicPr>
          <p:cNvPr id="3074" name="Picture 2" descr="Kết quả hình ảnh cho inheri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544" y="2481603"/>
            <a:ext cx="2868979" cy="28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91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3: </a:t>
            </a:r>
            <a:r>
              <a:rPr lang="vi-VN" b="1" dirty="0" err="1" smtClean="0"/>
              <a:t>Liệt</a:t>
            </a:r>
            <a:r>
              <a:rPr lang="vi-VN" b="1" dirty="0" smtClean="0"/>
              <a:t> kê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thuật</a:t>
            </a:r>
            <a:r>
              <a:rPr lang="vi-VN" b="1" dirty="0" smtClean="0"/>
              <a:t> </a:t>
            </a:r>
            <a:r>
              <a:rPr lang="vi-VN" b="1" dirty="0" err="1" smtClean="0"/>
              <a:t>ngữ</a:t>
            </a:r>
            <a:r>
              <a:rPr lang="vi-VN" b="1" dirty="0" smtClean="0"/>
              <a:t> quan </a:t>
            </a:r>
            <a:r>
              <a:rPr lang="vi-VN" b="1" dirty="0" err="1" smtClean="0"/>
              <a:t>trọng</a:t>
            </a:r>
            <a:r>
              <a:rPr lang="vi-VN" b="1" dirty="0" smtClean="0"/>
              <a:t> trong </a:t>
            </a:r>
            <a:r>
              <a:rPr lang="vi-VN" b="1" dirty="0" err="1"/>
              <a:t>O</a:t>
            </a:r>
            <a:r>
              <a:rPr lang="vi-VN" b="1" dirty="0" err="1" smtClean="0"/>
              <a:t>ntology</a:t>
            </a:r>
            <a:endParaRPr lang="vi-VN" b="1" dirty="0" smtClean="0"/>
          </a:p>
          <a:p>
            <a:pPr lvl="1"/>
            <a:r>
              <a:rPr lang="vi-VN" sz="2000" dirty="0" err="1" smtClean="0"/>
              <a:t>Về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trong gia </a:t>
            </a:r>
            <a:r>
              <a:rPr lang="vi-VN" sz="2000" dirty="0" err="1" smtClean="0"/>
              <a:t>đình</a:t>
            </a:r>
            <a:endParaRPr lang="vi-VN" sz="2000" dirty="0" smtClean="0"/>
          </a:p>
          <a:p>
            <a:pPr lvl="2"/>
            <a:r>
              <a:rPr lang="vi-VN" sz="1700" dirty="0" smtClean="0"/>
              <a:t>Quan </a:t>
            </a:r>
            <a:r>
              <a:rPr lang="vi-VN" sz="1700" dirty="0" err="1" smtClean="0"/>
              <a:t>hệ</a:t>
            </a:r>
            <a:r>
              <a:rPr lang="vi-VN" sz="1700" dirty="0" smtClean="0"/>
              <a:t> bên </a:t>
            </a:r>
            <a:r>
              <a:rPr lang="vi-VN" sz="1700" dirty="0" err="1" smtClean="0"/>
              <a:t>nữ</a:t>
            </a:r>
            <a:endParaRPr lang="vi-VN" sz="1700" dirty="0" smtClean="0"/>
          </a:p>
          <a:p>
            <a:pPr lvl="2"/>
            <a:r>
              <a:rPr lang="vi-VN" sz="1700" dirty="0" smtClean="0"/>
              <a:t>Quan </a:t>
            </a:r>
            <a:r>
              <a:rPr lang="vi-VN" sz="1700" dirty="0" err="1" smtClean="0"/>
              <a:t>hệ</a:t>
            </a:r>
            <a:r>
              <a:rPr lang="vi-VN" sz="1700" dirty="0" smtClean="0"/>
              <a:t> bên nam</a:t>
            </a:r>
          </a:p>
          <a:p>
            <a:pPr lvl="2"/>
            <a:r>
              <a:rPr lang="vi-VN" sz="1700" dirty="0" smtClean="0"/>
              <a:t>Quan </a:t>
            </a:r>
            <a:r>
              <a:rPr lang="vi-VN" sz="1700" dirty="0" err="1" smtClean="0"/>
              <a:t>hệ</a:t>
            </a:r>
            <a:r>
              <a:rPr lang="vi-VN" sz="1700" dirty="0" smtClean="0"/>
              <a:t> </a:t>
            </a:r>
            <a:r>
              <a:rPr lang="vi-VN" sz="1700" dirty="0" err="1" smtClean="0"/>
              <a:t>vợ</a:t>
            </a:r>
            <a:r>
              <a:rPr lang="vi-VN" sz="1700" dirty="0" smtClean="0"/>
              <a:t> </a:t>
            </a:r>
            <a:r>
              <a:rPr lang="vi-VN" sz="1700" dirty="0" err="1" smtClean="0"/>
              <a:t>chồng</a:t>
            </a:r>
            <a:endParaRPr lang="vi-VN" sz="1700" dirty="0" smtClean="0"/>
          </a:p>
          <a:p>
            <a:pPr lvl="2"/>
            <a:r>
              <a:rPr lang="vi-VN" sz="1700" dirty="0" smtClean="0"/>
              <a:t>Quan </a:t>
            </a:r>
            <a:r>
              <a:rPr lang="vi-VN" sz="1700" dirty="0" err="1" smtClean="0"/>
              <a:t>hệ</a:t>
            </a:r>
            <a:r>
              <a:rPr lang="vi-VN" sz="1700" dirty="0" smtClean="0"/>
              <a:t> </a:t>
            </a:r>
            <a:r>
              <a:rPr lang="vi-VN" sz="1700" dirty="0" err="1" smtClean="0"/>
              <a:t>huyết</a:t>
            </a:r>
            <a:r>
              <a:rPr lang="vi-VN" sz="1700" dirty="0" smtClean="0"/>
              <a:t> </a:t>
            </a:r>
            <a:r>
              <a:rPr lang="vi-VN" sz="1700" dirty="0" err="1" smtClean="0"/>
              <a:t>thống</a:t>
            </a:r>
            <a:endParaRPr lang="vi-VN" sz="1700" dirty="0" smtClean="0"/>
          </a:p>
          <a:p>
            <a:pPr lvl="2"/>
            <a:r>
              <a:rPr lang="en-GB" sz="1700" dirty="0" err="1" smtClean="0"/>
              <a:t>Cháu</a:t>
            </a:r>
            <a:endParaRPr lang="en-GB" sz="1700" dirty="0" smtClean="0"/>
          </a:p>
          <a:p>
            <a:pPr lvl="2"/>
            <a:r>
              <a:rPr lang="en-GB" sz="1700" dirty="0" err="1" smtClean="0"/>
              <a:t>Chắt</a:t>
            </a:r>
            <a:endParaRPr lang="en-GB" sz="1700" dirty="0" smtClean="0"/>
          </a:p>
          <a:p>
            <a:pPr lvl="2"/>
            <a:r>
              <a:rPr lang="en-GB" sz="1700" dirty="0" err="1" smtClean="0"/>
              <a:t>Ông</a:t>
            </a:r>
            <a:endParaRPr lang="en-GB" sz="1700" dirty="0"/>
          </a:p>
          <a:p>
            <a:pPr lvl="2"/>
            <a:r>
              <a:rPr lang="en-GB" sz="1700" dirty="0" err="1" smtClean="0"/>
              <a:t>Bà</a:t>
            </a:r>
            <a:endParaRPr lang="en-GB" sz="1700" dirty="0" smtClean="0"/>
          </a:p>
          <a:p>
            <a:pPr lvl="2"/>
            <a:r>
              <a:rPr lang="en-GB" sz="1700" dirty="0" smtClean="0"/>
              <a:t>…</a:t>
            </a:r>
            <a:endParaRPr lang="vi-VN" sz="1700" dirty="0"/>
          </a:p>
          <a:p>
            <a:pPr lvl="1"/>
            <a:endParaRPr lang="vi-VN" sz="2000" dirty="0"/>
          </a:p>
        </p:txBody>
      </p:sp>
      <p:pic>
        <p:nvPicPr>
          <p:cNvPr id="2050" name="Picture 2" descr="Kết quả hình ảnh cho lis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83" y="2404929"/>
            <a:ext cx="3022326" cy="302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02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vi-VN" dirty="0"/>
              <a:t>Tổng quan</a:t>
            </a:r>
          </a:p>
          <a:p>
            <a:pPr rtl="0"/>
            <a:r>
              <a:rPr lang="vi-VN" dirty="0" smtClean="0"/>
              <a:t>Nghiên </a:t>
            </a:r>
            <a:r>
              <a:rPr lang="vi-VN" dirty="0" err="1" smtClean="0"/>
              <a:t>cứu</a:t>
            </a:r>
            <a:r>
              <a:rPr lang="vi-VN" dirty="0" smtClean="0"/>
              <a:t> </a:t>
            </a:r>
            <a:r>
              <a:rPr lang="vi-VN" dirty="0" err="1" smtClean="0"/>
              <a:t>tổng</a:t>
            </a:r>
            <a:r>
              <a:rPr lang="vi-VN" dirty="0" smtClean="0"/>
              <a:t> quan</a:t>
            </a:r>
            <a:endParaRPr lang="vi-VN" dirty="0"/>
          </a:p>
          <a:p>
            <a:pPr rtl="0"/>
            <a:r>
              <a:rPr lang="vi-VN" dirty="0" smtClean="0"/>
              <a:t>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ontology</a:t>
            </a:r>
            <a:endParaRPr lang="vi-VN" dirty="0"/>
          </a:p>
          <a:p>
            <a:pPr rtl="0"/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luận</a:t>
            </a:r>
            <a:endParaRPr lang="vi-VN" dirty="0"/>
          </a:p>
          <a:p>
            <a:pPr rtl="0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3: </a:t>
            </a:r>
            <a:r>
              <a:rPr lang="vi-VN" b="1" dirty="0" err="1" smtClean="0"/>
              <a:t>Liệt</a:t>
            </a:r>
            <a:r>
              <a:rPr lang="vi-VN" b="1" dirty="0" smtClean="0"/>
              <a:t> kê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thuật</a:t>
            </a:r>
            <a:r>
              <a:rPr lang="vi-VN" b="1" dirty="0" smtClean="0"/>
              <a:t> </a:t>
            </a:r>
            <a:r>
              <a:rPr lang="vi-VN" b="1" dirty="0" err="1" smtClean="0"/>
              <a:t>ngữ</a:t>
            </a:r>
            <a:r>
              <a:rPr lang="vi-VN" b="1" dirty="0" smtClean="0"/>
              <a:t> quan </a:t>
            </a:r>
            <a:r>
              <a:rPr lang="vi-VN" b="1" dirty="0" err="1" smtClean="0"/>
              <a:t>trọng</a:t>
            </a:r>
            <a:r>
              <a:rPr lang="vi-VN" b="1" dirty="0" smtClean="0"/>
              <a:t> trong </a:t>
            </a:r>
            <a:r>
              <a:rPr lang="vi-VN" b="1" dirty="0" err="1"/>
              <a:t>O</a:t>
            </a:r>
            <a:r>
              <a:rPr lang="vi-VN" b="1" dirty="0" err="1" smtClean="0"/>
              <a:t>ntology</a:t>
            </a:r>
            <a:endParaRPr lang="vi-VN" b="1" dirty="0" smtClean="0"/>
          </a:p>
          <a:p>
            <a:pPr lvl="1"/>
            <a:r>
              <a:rPr lang="vi-VN" sz="2000" dirty="0" err="1" smtClean="0"/>
              <a:t>Về</a:t>
            </a:r>
            <a:r>
              <a:rPr lang="vi-VN" sz="2000" dirty="0" smtClean="0"/>
              <a:t> </a:t>
            </a:r>
            <a:r>
              <a:rPr lang="vi-VN" sz="2000" dirty="0" err="1" smtClean="0"/>
              <a:t>sức</a:t>
            </a:r>
            <a:r>
              <a:rPr lang="vi-VN" sz="2000" dirty="0" smtClean="0"/>
              <a:t> </a:t>
            </a:r>
            <a:r>
              <a:rPr lang="vi-VN" sz="2000" dirty="0" err="1" smtClean="0"/>
              <a:t>khỏe</a:t>
            </a:r>
            <a:r>
              <a:rPr lang="vi-VN" sz="2000" dirty="0" smtClean="0"/>
              <a:t> gia </a:t>
            </a:r>
            <a:r>
              <a:rPr lang="vi-VN" sz="2000" dirty="0" err="1" smtClean="0"/>
              <a:t>đình</a:t>
            </a:r>
            <a:endParaRPr lang="vi-VN" sz="2000" dirty="0" smtClean="0"/>
          </a:p>
          <a:p>
            <a:pPr lvl="2"/>
            <a:r>
              <a:rPr lang="en-GB" sz="1700" dirty="0" err="1" smtClean="0"/>
              <a:t>Chuẩn</a:t>
            </a:r>
            <a:r>
              <a:rPr lang="en-GB" sz="1700" dirty="0" smtClean="0"/>
              <a:t> </a:t>
            </a:r>
            <a:r>
              <a:rPr lang="en-GB" sz="1700" dirty="0" err="1" smtClean="0"/>
              <a:t>đoán</a:t>
            </a:r>
            <a:endParaRPr lang="en-GB" sz="1700" dirty="0" smtClean="0"/>
          </a:p>
          <a:p>
            <a:pPr lvl="2"/>
            <a:r>
              <a:rPr lang="en-GB" sz="1700" dirty="0" err="1" smtClean="0"/>
              <a:t>Dấu</a:t>
            </a:r>
            <a:r>
              <a:rPr lang="en-GB" sz="1700" dirty="0" smtClean="0"/>
              <a:t> </a:t>
            </a:r>
            <a:r>
              <a:rPr lang="en-GB" sz="1700" dirty="0" err="1" smtClean="0"/>
              <a:t>hiệu</a:t>
            </a:r>
            <a:endParaRPr lang="en-GB" sz="1700" dirty="0"/>
          </a:p>
          <a:p>
            <a:pPr lvl="2"/>
            <a:r>
              <a:rPr lang="en-GB" sz="1700" dirty="0" err="1" smtClean="0"/>
              <a:t>Triệu</a:t>
            </a:r>
            <a:r>
              <a:rPr lang="en-GB" sz="1700" dirty="0" smtClean="0"/>
              <a:t> </a:t>
            </a:r>
            <a:r>
              <a:rPr lang="en-GB" sz="1700" dirty="0" err="1" smtClean="0"/>
              <a:t>chứng</a:t>
            </a:r>
            <a:endParaRPr lang="en-GB" sz="1700" dirty="0"/>
          </a:p>
          <a:p>
            <a:pPr lvl="2"/>
            <a:r>
              <a:rPr lang="en-GB" sz="1700" dirty="0" err="1" smtClean="0"/>
              <a:t>Hành</a:t>
            </a:r>
            <a:r>
              <a:rPr lang="en-GB" sz="1700" dirty="0" smtClean="0"/>
              <a:t> vi</a:t>
            </a:r>
          </a:p>
          <a:p>
            <a:pPr lvl="2"/>
            <a:r>
              <a:rPr lang="en-GB" sz="1700" dirty="0" err="1" smtClean="0"/>
              <a:t>Một</a:t>
            </a:r>
            <a:r>
              <a:rPr lang="en-GB" sz="1700" dirty="0" smtClean="0"/>
              <a:t> </a:t>
            </a:r>
            <a:r>
              <a:rPr lang="en-GB" sz="1700" dirty="0" err="1" smtClean="0"/>
              <a:t>số</a:t>
            </a:r>
            <a:r>
              <a:rPr lang="en-GB" sz="1700" dirty="0" smtClean="0"/>
              <a:t> </a:t>
            </a:r>
            <a:r>
              <a:rPr lang="en-GB" sz="1700" dirty="0" err="1" smtClean="0"/>
              <a:t>thuật</a:t>
            </a:r>
            <a:r>
              <a:rPr lang="en-GB" sz="1700" dirty="0" smtClean="0"/>
              <a:t> </a:t>
            </a:r>
            <a:r>
              <a:rPr lang="en-GB" sz="1700" dirty="0" err="1" smtClean="0"/>
              <a:t>ngữ</a:t>
            </a:r>
            <a:r>
              <a:rPr lang="en-GB" sz="1700" dirty="0" smtClean="0"/>
              <a:t> y </a:t>
            </a:r>
            <a:r>
              <a:rPr lang="en-GB" sz="1700" dirty="0" err="1" smtClean="0"/>
              <a:t>tế</a:t>
            </a:r>
            <a:r>
              <a:rPr lang="en-GB" sz="1700" dirty="0" smtClean="0"/>
              <a:t>: </a:t>
            </a:r>
            <a:r>
              <a:rPr lang="en-GB" sz="1700" dirty="0" err="1" smtClean="0"/>
              <a:t>Tên</a:t>
            </a:r>
            <a:r>
              <a:rPr lang="en-GB" sz="1700" dirty="0" smtClean="0"/>
              <a:t> </a:t>
            </a:r>
            <a:r>
              <a:rPr lang="en-GB" sz="1700" dirty="0" err="1" smtClean="0"/>
              <a:t>bệnh</a:t>
            </a:r>
            <a:r>
              <a:rPr lang="en-GB" sz="1700" dirty="0" smtClean="0"/>
              <a:t>, </a:t>
            </a:r>
            <a:r>
              <a:rPr lang="en-GB" sz="1700" dirty="0" err="1" smtClean="0"/>
              <a:t>nhịp</a:t>
            </a:r>
            <a:r>
              <a:rPr lang="en-GB" sz="1700" dirty="0" smtClean="0"/>
              <a:t> </a:t>
            </a:r>
            <a:r>
              <a:rPr lang="en-GB" sz="1700" dirty="0" err="1" smtClean="0"/>
              <a:t>tim</a:t>
            </a:r>
            <a:r>
              <a:rPr lang="en-GB" sz="1700" dirty="0" smtClean="0"/>
              <a:t>, …</a:t>
            </a:r>
          </a:p>
          <a:p>
            <a:pPr lvl="2"/>
            <a:r>
              <a:rPr lang="en-GB" sz="1700" dirty="0" smtClean="0"/>
              <a:t>…</a:t>
            </a:r>
            <a:endParaRPr lang="vi-VN" sz="1700" dirty="0"/>
          </a:p>
          <a:p>
            <a:pPr lvl="1"/>
            <a:endParaRPr lang="vi-VN" sz="2000" dirty="0"/>
          </a:p>
        </p:txBody>
      </p:sp>
      <p:pic>
        <p:nvPicPr>
          <p:cNvPr id="2050" name="Picture 2" descr="Kết quả hình ảnh cho lis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83" y="2404929"/>
            <a:ext cx="3022326" cy="302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0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4: Xây </a:t>
            </a:r>
            <a:r>
              <a:rPr lang="vi-VN" b="1" dirty="0" err="1" smtClean="0"/>
              <a:t>dựng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lớp</a:t>
            </a:r>
            <a:r>
              <a:rPr lang="vi-VN" b="1" dirty="0" smtClean="0"/>
              <a:t> </a:t>
            </a:r>
            <a:r>
              <a:rPr lang="vi-VN" b="1" dirty="0" err="1" smtClean="0"/>
              <a:t>và</a:t>
            </a:r>
            <a:r>
              <a:rPr lang="vi-VN" b="1" dirty="0" smtClean="0"/>
              <a:t> </a:t>
            </a:r>
            <a:r>
              <a:rPr lang="vi-VN" b="1" dirty="0" err="1" smtClean="0"/>
              <a:t>cấu</a:t>
            </a:r>
            <a:r>
              <a:rPr lang="vi-VN" b="1" dirty="0" smtClean="0"/>
              <a:t> </a:t>
            </a:r>
            <a:r>
              <a:rPr lang="vi-VN" b="1" dirty="0" err="1" smtClean="0"/>
              <a:t>trúc</a:t>
            </a:r>
            <a:r>
              <a:rPr lang="vi-VN" b="1" dirty="0" smtClean="0"/>
              <a:t> phân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lvl="1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và</a:t>
            </a:r>
            <a:r>
              <a:rPr lang="vi-VN" sz="2000" dirty="0" smtClean="0"/>
              <a:t> phân </a:t>
            </a:r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tuổi</a:t>
            </a:r>
            <a:endParaRPr lang="vi-VN" sz="2000" dirty="0"/>
          </a:p>
        </p:txBody>
      </p:sp>
      <p:pic>
        <p:nvPicPr>
          <p:cNvPr id="6148" name="Picture 4" descr="Kết quả hình ảnh cho bui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14" y="2731477"/>
            <a:ext cx="2361198" cy="23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63" y="2955314"/>
            <a:ext cx="4696192" cy="31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4: Xây </a:t>
            </a:r>
            <a:r>
              <a:rPr lang="vi-VN" b="1" dirty="0" err="1" smtClean="0"/>
              <a:t>dựng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lớp</a:t>
            </a:r>
            <a:r>
              <a:rPr lang="vi-VN" b="1" dirty="0" smtClean="0"/>
              <a:t> </a:t>
            </a:r>
            <a:r>
              <a:rPr lang="vi-VN" b="1" dirty="0" err="1" smtClean="0"/>
              <a:t>và</a:t>
            </a:r>
            <a:r>
              <a:rPr lang="vi-VN" b="1" dirty="0" smtClean="0"/>
              <a:t> </a:t>
            </a:r>
            <a:r>
              <a:rPr lang="vi-VN" b="1" dirty="0" err="1" smtClean="0"/>
              <a:t>cấu</a:t>
            </a:r>
            <a:r>
              <a:rPr lang="vi-VN" b="1" dirty="0" smtClean="0"/>
              <a:t> </a:t>
            </a:r>
            <a:r>
              <a:rPr lang="vi-VN" b="1" dirty="0" err="1" smtClean="0"/>
              <a:t>trúc</a:t>
            </a:r>
            <a:r>
              <a:rPr lang="vi-VN" b="1" dirty="0" smtClean="0"/>
              <a:t> phân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lvl="1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và</a:t>
            </a:r>
            <a:r>
              <a:rPr lang="vi-VN" sz="2000" dirty="0" smtClean="0"/>
              <a:t> phân </a:t>
            </a:r>
            <a:r>
              <a:rPr lang="vi-VN" sz="2000" dirty="0" err="1" smtClean="0"/>
              <a:t>lớp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trong gia </a:t>
            </a:r>
            <a:r>
              <a:rPr lang="vi-VN" sz="2000" dirty="0" err="1" smtClean="0"/>
              <a:t>đình</a:t>
            </a:r>
            <a:endParaRPr lang="vi-VN" sz="2000" dirty="0"/>
          </a:p>
        </p:txBody>
      </p:sp>
      <p:pic>
        <p:nvPicPr>
          <p:cNvPr id="6148" name="Picture 4" descr="Kết quả hình ảnh cho bui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14" y="2731477"/>
            <a:ext cx="2361198" cy="23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914" y="3026751"/>
            <a:ext cx="4595846" cy="180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4: Xây </a:t>
            </a:r>
            <a:r>
              <a:rPr lang="vi-VN" b="1" dirty="0" err="1" smtClean="0"/>
              <a:t>dựng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lớp</a:t>
            </a:r>
            <a:r>
              <a:rPr lang="vi-VN" b="1" dirty="0" smtClean="0"/>
              <a:t> </a:t>
            </a:r>
            <a:r>
              <a:rPr lang="vi-VN" b="1" dirty="0" err="1" smtClean="0"/>
              <a:t>và</a:t>
            </a:r>
            <a:r>
              <a:rPr lang="vi-VN" b="1" dirty="0" smtClean="0"/>
              <a:t> </a:t>
            </a:r>
            <a:r>
              <a:rPr lang="vi-VN" b="1" dirty="0" err="1" smtClean="0"/>
              <a:t>cấu</a:t>
            </a:r>
            <a:r>
              <a:rPr lang="vi-VN" b="1" dirty="0" smtClean="0"/>
              <a:t> </a:t>
            </a:r>
            <a:r>
              <a:rPr lang="vi-VN" b="1" dirty="0" err="1" smtClean="0"/>
              <a:t>trúc</a:t>
            </a:r>
            <a:r>
              <a:rPr lang="vi-VN" b="1" dirty="0" smtClean="0"/>
              <a:t> phân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lvl="1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và</a:t>
            </a:r>
            <a:r>
              <a:rPr lang="vi-VN" sz="2000" dirty="0" smtClean="0"/>
              <a:t> phân </a:t>
            </a:r>
            <a:r>
              <a:rPr lang="vi-VN" sz="2000" dirty="0" err="1" smtClean="0"/>
              <a:t>lớp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trong gia </a:t>
            </a:r>
            <a:r>
              <a:rPr lang="vi-VN" sz="2000" dirty="0" err="1" smtClean="0"/>
              <a:t>đình</a:t>
            </a:r>
            <a:endParaRPr lang="vi-VN" sz="2000" dirty="0"/>
          </a:p>
        </p:txBody>
      </p:sp>
      <p:pic>
        <p:nvPicPr>
          <p:cNvPr id="6148" name="Picture 4" descr="Kết quả hình ảnh cho bui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14" y="2731477"/>
            <a:ext cx="2361198" cy="23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553" y="3003844"/>
            <a:ext cx="4693993" cy="13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4: Xây </a:t>
            </a:r>
            <a:r>
              <a:rPr lang="vi-VN" b="1" dirty="0" err="1" smtClean="0"/>
              <a:t>dựng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lớp</a:t>
            </a:r>
            <a:r>
              <a:rPr lang="vi-VN" b="1" dirty="0" smtClean="0"/>
              <a:t> </a:t>
            </a:r>
            <a:r>
              <a:rPr lang="vi-VN" b="1" dirty="0" err="1" smtClean="0"/>
              <a:t>và</a:t>
            </a:r>
            <a:r>
              <a:rPr lang="vi-VN" b="1" dirty="0" smtClean="0"/>
              <a:t> </a:t>
            </a:r>
            <a:r>
              <a:rPr lang="vi-VN" b="1" dirty="0" err="1" smtClean="0"/>
              <a:t>cấu</a:t>
            </a:r>
            <a:r>
              <a:rPr lang="vi-VN" b="1" dirty="0" smtClean="0"/>
              <a:t> </a:t>
            </a:r>
            <a:r>
              <a:rPr lang="vi-VN" b="1" dirty="0" err="1" smtClean="0"/>
              <a:t>trúc</a:t>
            </a:r>
            <a:r>
              <a:rPr lang="vi-VN" b="1" dirty="0" smtClean="0"/>
              <a:t> phân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lvl="1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và</a:t>
            </a:r>
            <a:r>
              <a:rPr lang="vi-VN" sz="2000" dirty="0" smtClean="0"/>
              <a:t> phân </a:t>
            </a:r>
            <a:r>
              <a:rPr lang="vi-VN" sz="2000" dirty="0" err="1" smtClean="0"/>
              <a:t>lớp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trong gia </a:t>
            </a:r>
            <a:r>
              <a:rPr lang="vi-VN" sz="2000" dirty="0" err="1" smtClean="0"/>
              <a:t>đình</a:t>
            </a:r>
            <a:endParaRPr lang="vi-VN" sz="2000" dirty="0"/>
          </a:p>
        </p:txBody>
      </p:sp>
      <p:pic>
        <p:nvPicPr>
          <p:cNvPr id="6148" name="Picture 4" descr="Kết quả hình ảnh cho bui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14" y="2731477"/>
            <a:ext cx="2361198" cy="23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502" y="2831856"/>
            <a:ext cx="4733559" cy="34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5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4: Xây </a:t>
            </a:r>
            <a:r>
              <a:rPr lang="vi-VN" b="1" dirty="0" err="1" smtClean="0"/>
              <a:t>dựng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lớp</a:t>
            </a:r>
            <a:r>
              <a:rPr lang="vi-VN" b="1" dirty="0" smtClean="0"/>
              <a:t> </a:t>
            </a:r>
            <a:r>
              <a:rPr lang="vi-VN" b="1" dirty="0" err="1" smtClean="0"/>
              <a:t>và</a:t>
            </a:r>
            <a:r>
              <a:rPr lang="vi-VN" b="1" dirty="0" smtClean="0"/>
              <a:t> </a:t>
            </a:r>
            <a:r>
              <a:rPr lang="vi-VN" b="1" dirty="0" err="1" smtClean="0"/>
              <a:t>cấu</a:t>
            </a:r>
            <a:r>
              <a:rPr lang="vi-VN" b="1" dirty="0" smtClean="0"/>
              <a:t> </a:t>
            </a:r>
            <a:r>
              <a:rPr lang="vi-VN" b="1" dirty="0" err="1" smtClean="0"/>
              <a:t>trúc</a:t>
            </a:r>
            <a:r>
              <a:rPr lang="vi-VN" b="1" dirty="0" smtClean="0"/>
              <a:t> phân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lvl="1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và</a:t>
            </a:r>
            <a:r>
              <a:rPr lang="vi-VN" sz="2000" dirty="0" smtClean="0"/>
              <a:t> phân </a:t>
            </a:r>
            <a:r>
              <a:rPr lang="vi-VN" sz="2000" dirty="0" err="1" smtClean="0"/>
              <a:t>lớp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trong gia </a:t>
            </a:r>
            <a:r>
              <a:rPr lang="vi-VN" sz="2000" dirty="0" err="1" smtClean="0"/>
              <a:t>đình</a:t>
            </a:r>
            <a:endParaRPr lang="vi-VN" sz="2000" dirty="0"/>
          </a:p>
        </p:txBody>
      </p:sp>
      <p:pic>
        <p:nvPicPr>
          <p:cNvPr id="6148" name="Picture 4" descr="Kết quả hình ảnh cho bui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14" y="2731477"/>
            <a:ext cx="2361198" cy="23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178" y="2845044"/>
            <a:ext cx="3518022" cy="336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4: Xây </a:t>
            </a:r>
            <a:r>
              <a:rPr lang="vi-VN" b="1" dirty="0" err="1" smtClean="0"/>
              <a:t>dựng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lớp</a:t>
            </a:r>
            <a:r>
              <a:rPr lang="vi-VN" b="1" dirty="0" smtClean="0"/>
              <a:t> </a:t>
            </a:r>
            <a:r>
              <a:rPr lang="vi-VN" b="1" dirty="0" err="1" smtClean="0"/>
              <a:t>và</a:t>
            </a:r>
            <a:r>
              <a:rPr lang="vi-VN" b="1" dirty="0" smtClean="0"/>
              <a:t> </a:t>
            </a:r>
            <a:r>
              <a:rPr lang="vi-VN" b="1" dirty="0" err="1" smtClean="0"/>
              <a:t>cấu</a:t>
            </a:r>
            <a:r>
              <a:rPr lang="vi-VN" b="1" dirty="0" smtClean="0"/>
              <a:t> </a:t>
            </a:r>
            <a:r>
              <a:rPr lang="vi-VN" b="1" dirty="0" err="1" smtClean="0"/>
              <a:t>trúc</a:t>
            </a:r>
            <a:r>
              <a:rPr lang="vi-VN" b="1" dirty="0" smtClean="0"/>
              <a:t> phân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lvl="1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và</a:t>
            </a:r>
            <a:r>
              <a:rPr lang="vi-VN" sz="2000" dirty="0" smtClean="0"/>
              <a:t> phân </a:t>
            </a:r>
            <a:r>
              <a:rPr lang="vi-VN" sz="2000" dirty="0" err="1" smtClean="0"/>
              <a:t>lớp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trong gia </a:t>
            </a:r>
            <a:r>
              <a:rPr lang="vi-VN" sz="2000" dirty="0" err="1" smtClean="0"/>
              <a:t>đình</a:t>
            </a:r>
            <a:endParaRPr lang="vi-VN" sz="2000" dirty="0"/>
          </a:p>
        </p:txBody>
      </p:sp>
      <p:pic>
        <p:nvPicPr>
          <p:cNvPr id="6148" name="Picture 4" descr="Kết quả hình ảnh cho bui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14" y="2731477"/>
            <a:ext cx="2361198" cy="23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588" y="3032247"/>
            <a:ext cx="5730948" cy="18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4: Xây </a:t>
            </a:r>
            <a:r>
              <a:rPr lang="vi-VN" b="1" dirty="0" err="1" smtClean="0"/>
              <a:t>dựng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lớp</a:t>
            </a:r>
            <a:r>
              <a:rPr lang="vi-VN" b="1" dirty="0" smtClean="0"/>
              <a:t> </a:t>
            </a:r>
            <a:r>
              <a:rPr lang="vi-VN" b="1" dirty="0" err="1" smtClean="0"/>
              <a:t>và</a:t>
            </a:r>
            <a:r>
              <a:rPr lang="vi-VN" b="1" dirty="0" smtClean="0"/>
              <a:t> </a:t>
            </a:r>
            <a:r>
              <a:rPr lang="vi-VN" b="1" dirty="0" err="1" smtClean="0"/>
              <a:t>cấu</a:t>
            </a:r>
            <a:r>
              <a:rPr lang="vi-VN" b="1" dirty="0" smtClean="0"/>
              <a:t> </a:t>
            </a:r>
            <a:r>
              <a:rPr lang="vi-VN" b="1" dirty="0" err="1" smtClean="0"/>
              <a:t>trúc</a:t>
            </a:r>
            <a:r>
              <a:rPr lang="vi-VN" b="1" dirty="0" smtClean="0"/>
              <a:t> phân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lvl="1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và</a:t>
            </a:r>
            <a:r>
              <a:rPr lang="vi-VN" sz="2000" dirty="0" smtClean="0"/>
              <a:t> phân </a:t>
            </a:r>
            <a:r>
              <a:rPr lang="vi-VN" sz="2000" dirty="0" err="1" smtClean="0"/>
              <a:t>lớp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trong gia </a:t>
            </a:r>
            <a:r>
              <a:rPr lang="vi-VN" sz="2000" dirty="0" err="1" smtClean="0"/>
              <a:t>đình</a:t>
            </a:r>
            <a:endParaRPr lang="vi-VN" sz="2000" dirty="0"/>
          </a:p>
        </p:txBody>
      </p:sp>
      <p:pic>
        <p:nvPicPr>
          <p:cNvPr id="6148" name="Picture 4" descr="Kết quả hình ảnh cho bui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14" y="2731477"/>
            <a:ext cx="2361198" cy="23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819" y="2913917"/>
            <a:ext cx="3597520" cy="33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8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4: Xây </a:t>
            </a:r>
            <a:r>
              <a:rPr lang="vi-VN" b="1" dirty="0" err="1" smtClean="0"/>
              <a:t>dựng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lớp</a:t>
            </a:r>
            <a:r>
              <a:rPr lang="vi-VN" b="1" dirty="0" smtClean="0"/>
              <a:t> </a:t>
            </a:r>
            <a:r>
              <a:rPr lang="vi-VN" b="1" dirty="0" err="1" smtClean="0"/>
              <a:t>và</a:t>
            </a:r>
            <a:r>
              <a:rPr lang="vi-VN" b="1" dirty="0" smtClean="0"/>
              <a:t> </a:t>
            </a:r>
            <a:r>
              <a:rPr lang="vi-VN" b="1" dirty="0" err="1" smtClean="0"/>
              <a:t>cấu</a:t>
            </a:r>
            <a:r>
              <a:rPr lang="vi-VN" b="1" dirty="0" smtClean="0"/>
              <a:t> </a:t>
            </a:r>
            <a:r>
              <a:rPr lang="vi-VN" b="1" dirty="0" err="1" smtClean="0"/>
              <a:t>trúc</a:t>
            </a:r>
            <a:r>
              <a:rPr lang="vi-VN" b="1" dirty="0" smtClean="0"/>
              <a:t> phân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lvl="1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và</a:t>
            </a:r>
            <a:r>
              <a:rPr lang="vi-VN" sz="2000" dirty="0" smtClean="0"/>
              <a:t> phân </a:t>
            </a:r>
            <a:r>
              <a:rPr lang="vi-VN" sz="2000" dirty="0" err="1" smtClean="0"/>
              <a:t>lớp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trong gia </a:t>
            </a:r>
            <a:r>
              <a:rPr lang="vi-VN" sz="2000" dirty="0" err="1" smtClean="0"/>
              <a:t>đình</a:t>
            </a:r>
            <a:endParaRPr lang="vi-VN" sz="2000" dirty="0"/>
          </a:p>
        </p:txBody>
      </p:sp>
      <p:pic>
        <p:nvPicPr>
          <p:cNvPr id="6148" name="Picture 4" descr="Kết quả hình ảnh cho bui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14" y="2731477"/>
            <a:ext cx="2361198" cy="23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425" y="2784699"/>
            <a:ext cx="3522052" cy="402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8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8428892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4: Xây </a:t>
            </a:r>
            <a:r>
              <a:rPr lang="vi-VN" b="1" dirty="0" err="1" smtClean="0"/>
              <a:t>dựng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lớp</a:t>
            </a:r>
            <a:r>
              <a:rPr lang="vi-VN" b="1" dirty="0" smtClean="0"/>
              <a:t> </a:t>
            </a:r>
            <a:r>
              <a:rPr lang="vi-VN" b="1" dirty="0" err="1" smtClean="0"/>
              <a:t>và</a:t>
            </a:r>
            <a:r>
              <a:rPr lang="vi-VN" b="1" dirty="0" smtClean="0"/>
              <a:t> </a:t>
            </a:r>
            <a:r>
              <a:rPr lang="vi-VN" b="1" dirty="0" err="1" smtClean="0"/>
              <a:t>cấu</a:t>
            </a:r>
            <a:r>
              <a:rPr lang="vi-VN" b="1" dirty="0" smtClean="0"/>
              <a:t> </a:t>
            </a:r>
            <a:r>
              <a:rPr lang="vi-VN" b="1" dirty="0" err="1" smtClean="0"/>
              <a:t>trúc</a:t>
            </a:r>
            <a:r>
              <a:rPr lang="vi-VN" b="1" dirty="0" smtClean="0"/>
              <a:t> phân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lvl="1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và</a:t>
            </a:r>
            <a:r>
              <a:rPr lang="vi-VN" sz="2000" dirty="0" smtClean="0"/>
              <a:t> phân </a:t>
            </a:r>
            <a:r>
              <a:rPr lang="vi-VN" sz="2000" dirty="0" err="1" smtClean="0"/>
              <a:t>lớp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trong gia </a:t>
            </a:r>
            <a:r>
              <a:rPr lang="vi-VN" sz="2000" dirty="0" err="1" smtClean="0"/>
              <a:t>đình</a:t>
            </a:r>
            <a:endParaRPr lang="vi-VN" sz="2000" dirty="0"/>
          </a:p>
        </p:txBody>
      </p:sp>
      <p:pic>
        <p:nvPicPr>
          <p:cNvPr id="6148" name="Picture 4" descr="Kết quả hình ảnh cho bui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14" y="2731477"/>
            <a:ext cx="2361198" cy="23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862" y="2821599"/>
            <a:ext cx="4026876" cy="34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1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quan: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gia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80"/>
            <a:ext cx="5906530" cy="4389120"/>
          </a:xfrm>
        </p:spPr>
        <p:txBody>
          <a:bodyPr rtlCol="0">
            <a:normAutofit/>
          </a:bodyPr>
          <a:lstStyle/>
          <a:p>
            <a:r>
              <a:rPr lang="vi-VN" sz="2000" dirty="0" err="1"/>
              <a:t>Hồ</a:t>
            </a:r>
            <a:r>
              <a:rPr lang="vi-VN" sz="2000" dirty="0"/>
              <a:t> sơ </a:t>
            </a:r>
            <a:r>
              <a:rPr lang="vi-VN" sz="2000" dirty="0" err="1"/>
              <a:t>về</a:t>
            </a:r>
            <a:r>
              <a:rPr lang="vi-VN" sz="2000" dirty="0"/>
              <a:t> </a:t>
            </a:r>
            <a:r>
              <a:rPr lang="vi-VN" sz="2000" dirty="0" err="1"/>
              <a:t>lịch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sức</a:t>
            </a:r>
            <a:r>
              <a:rPr lang="vi-VN" sz="2000" dirty="0"/>
              <a:t> </a:t>
            </a:r>
            <a:r>
              <a:rPr lang="vi-VN" sz="2000" dirty="0" err="1"/>
              <a:t>khỏe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gia </a:t>
            </a:r>
            <a:r>
              <a:rPr lang="vi-VN" sz="2000" dirty="0" err="1"/>
              <a:t>đình</a:t>
            </a:r>
            <a:r>
              <a:rPr lang="vi-VN" sz="2000" dirty="0"/>
              <a:t> </a:t>
            </a:r>
            <a:r>
              <a:rPr lang="vi-VN" sz="2000" dirty="0" err="1"/>
              <a:t>bạn</a:t>
            </a:r>
            <a:r>
              <a:rPr lang="vi-VN" sz="2000" dirty="0"/>
              <a:t> </a:t>
            </a:r>
            <a:r>
              <a:rPr lang="vi-VN" sz="2000" dirty="0" err="1"/>
              <a:t>rất</a:t>
            </a:r>
            <a:r>
              <a:rPr lang="vi-VN" sz="2000" dirty="0"/>
              <a:t> quan </a:t>
            </a:r>
            <a:r>
              <a:rPr lang="vi-VN" sz="2000" dirty="0" err="1"/>
              <a:t>trọng</a:t>
            </a:r>
            <a:r>
              <a:rPr lang="vi-VN" sz="2000" dirty="0"/>
              <a:t> </a:t>
            </a:r>
            <a:r>
              <a:rPr lang="vi-VN" sz="2000" dirty="0" err="1"/>
              <a:t>đối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sức</a:t>
            </a:r>
            <a:r>
              <a:rPr lang="vi-VN" sz="2000" dirty="0"/>
              <a:t> </a:t>
            </a:r>
            <a:r>
              <a:rPr lang="vi-VN" sz="2000" dirty="0" err="1"/>
              <a:t>khỏe</a:t>
            </a:r>
            <a:r>
              <a:rPr lang="vi-VN" sz="2000" dirty="0"/>
              <a:t> 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những</a:t>
            </a:r>
            <a:r>
              <a:rPr lang="vi-VN" sz="2000" dirty="0"/>
              <a:t> </a:t>
            </a:r>
            <a:r>
              <a:rPr lang="vi-VN" sz="2000" dirty="0" err="1"/>
              <a:t>thế</a:t>
            </a:r>
            <a:r>
              <a:rPr lang="vi-VN" sz="2000" dirty="0"/>
              <a:t> </a:t>
            </a:r>
            <a:r>
              <a:rPr lang="vi-VN" sz="2000" dirty="0" err="1"/>
              <a:t>hệ</a:t>
            </a:r>
            <a:r>
              <a:rPr lang="vi-VN" sz="2000" dirty="0"/>
              <a:t> sau </a:t>
            </a:r>
            <a:r>
              <a:rPr lang="vi-VN" sz="2000" dirty="0" err="1"/>
              <a:t>được</a:t>
            </a:r>
            <a:r>
              <a:rPr lang="vi-VN" sz="2000" dirty="0"/>
              <a:t> sinh ra. </a:t>
            </a:r>
            <a:endParaRPr lang="vi-VN" sz="2000" dirty="0" smtClean="0"/>
          </a:p>
          <a:p>
            <a:r>
              <a:rPr lang="vi-VN" sz="2000" dirty="0" err="1" smtClean="0"/>
              <a:t>Gen</a:t>
            </a:r>
            <a:r>
              <a:rPr lang="vi-VN" sz="2000" dirty="0" smtClean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di </a:t>
            </a:r>
            <a:r>
              <a:rPr lang="vi-VN" sz="2000" dirty="0" err="1"/>
              <a:t>truyền</a:t>
            </a:r>
            <a:r>
              <a:rPr lang="vi-VN" sz="2000" dirty="0"/>
              <a:t> qua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thế</a:t>
            </a:r>
            <a:r>
              <a:rPr lang="vi-VN" sz="2000" dirty="0"/>
              <a:t> </a:t>
            </a:r>
            <a:r>
              <a:rPr lang="vi-VN" sz="2000" dirty="0" err="1"/>
              <a:t>hệ</a:t>
            </a:r>
            <a:r>
              <a:rPr lang="vi-VN" sz="2000" dirty="0"/>
              <a:t>.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thành</a:t>
            </a:r>
            <a:r>
              <a:rPr lang="vi-VN" sz="2000" dirty="0"/>
              <a:t> viên trong gia </a:t>
            </a:r>
            <a:r>
              <a:rPr lang="vi-VN" sz="2000" dirty="0" err="1"/>
              <a:t>đình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những</a:t>
            </a:r>
            <a:r>
              <a:rPr lang="vi-VN" sz="2000" dirty="0"/>
              <a:t> </a:t>
            </a:r>
            <a:r>
              <a:rPr lang="vi-VN" sz="2000" dirty="0" err="1"/>
              <a:t>điểm</a:t>
            </a:r>
            <a:r>
              <a:rPr lang="vi-VN" sz="2000" dirty="0"/>
              <a:t> chung, như </a:t>
            </a:r>
            <a:r>
              <a:rPr lang="vi-VN" sz="2000" dirty="0" err="1"/>
              <a:t>thói</a:t>
            </a:r>
            <a:r>
              <a:rPr lang="vi-VN" sz="2000" dirty="0"/>
              <a:t> quen </a:t>
            </a:r>
            <a:r>
              <a:rPr lang="vi-VN" sz="2000" dirty="0" err="1"/>
              <a:t>tập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dục</a:t>
            </a:r>
            <a:r>
              <a:rPr lang="vi-VN" sz="2000" dirty="0"/>
              <a:t> hay </a:t>
            </a:r>
            <a:r>
              <a:rPr lang="vi-VN" sz="2000" dirty="0" err="1"/>
              <a:t>chế</a:t>
            </a:r>
            <a:r>
              <a:rPr lang="vi-VN" sz="2000" dirty="0"/>
              <a:t> </a:t>
            </a:r>
            <a:r>
              <a:rPr lang="vi-VN" sz="2000" dirty="0" err="1"/>
              <a:t>độ</a:t>
            </a:r>
            <a:r>
              <a:rPr lang="vi-VN" sz="2000" dirty="0"/>
              <a:t> ăn </a:t>
            </a:r>
            <a:r>
              <a:rPr lang="vi-VN" sz="2000" dirty="0" err="1"/>
              <a:t>uống</a:t>
            </a:r>
            <a:r>
              <a:rPr lang="vi-VN" sz="2000" dirty="0" smtClean="0"/>
              <a:t>.</a:t>
            </a:r>
          </a:p>
          <a:p>
            <a:r>
              <a:rPr lang="vi-VN" sz="2000" dirty="0" err="1" smtClean="0"/>
              <a:t>Hồ</a:t>
            </a:r>
            <a:r>
              <a:rPr lang="vi-VN" sz="2000" dirty="0" smtClean="0"/>
              <a:t> </a:t>
            </a:r>
            <a:r>
              <a:rPr lang="vi-VN" sz="2000" dirty="0"/>
              <a:t>sơ gia </a:t>
            </a:r>
            <a:r>
              <a:rPr lang="vi-VN" sz="2000" dirty="0" err="1"/>
              <a:t>đình</a:t>
            </a:r>
            <a:r>
              <a:rPr lang="vi-VN" sz="2000" dirty="0"/>
              <a:t> </a:t>
            </a:r>
            <a:r>
              <a:rPr lang="vi-VN" sz="2000" dirty="0" err="1"/>
              <a:t>sẽ</a:t>
            </a:r>
            <a:r>
              <a:rPr lang="vi-VN" sz="2000" dirty="0"/>
              <a:t> bao </a:t>
            </a:r>
            <a:r>
              <a:rPr lang="vi-VN" sz="2000" dirty="0" err="1"/>
              <a:t>gồm</a:t>
            </a:r>
            <a:r>
              <a:rPr lang="vi-VN" sz="2000" dirty="0"/>
              <a:t> </a:t>
            </a:r>
            <a:r>
              <a:rPr lang="vi-VN" sz="2000" dirty="0" err="1"/>
              <a:t>tất</a:t>
            </a:r>
            <a:r>
              <a:rPr lang="vi-VN" sz="2000" dirty="0"/>
              <a:t> </a:t>
            </a:r>
            <a:r>
              <a:rPr lang="vi-VN" sz="2000" dirty="0" err="1"/>
              <a:t>cả</a:t>
            </a:r>
            <a:r>
              <a:rPr lang="vi-VN" sz="2000" dirty="0"/>
              <a:t> </a:t>
            </a:r>
            <a:r>
              <a:rPr lang="vi-VN" sz="2000" dirty="0" err="1"/>
              <a:t>những</a:t>
            </a:r>
            <a:r>
              <a:rPr lang="vi-VN" sz="2000" dirty="0"/>
              <a:t> </a:t>
            </a:r>
            <a:r>
              <a:rPr lang="vi-VN" sz="2000" dirty="0" err="1"/>
              <a:t>yếu</a:t>
            </a:r>
            <a:r>
              <a:rPr lang="vi-VN" sz="2000" dirty="0"/>
              <a:t> </a:t>
            </a:r>
            <a:r>
              <a:rPr lang="vi-VN" sz="2000" dirty="0" err="1"/>
              <a:t>tố</a:t>
            </a:r>
            <a:r>
              <a:rPr lang="vi-VN" sz="2000" dirty="0"/>
              <a:t> </a:t>
            </a:r>
            <a:r>
              <a:rPr lang="vi-VN" sz="2000" dirty="0" err="1"/>
              <a:t>này</a:t>
            </a:r>
            <a:r>
              <a:rPr lang="vi-VN" sz="2000" dirty="0"/>
              <a:t> </a:t>
            </a:r>
            <a:r>
              <a:rPr lang="vi-VN" sz="2000" dirty="0" err="1"/>
              <a:t>ảnh</a:t>
            </a:r>
            <a:r>
              <a:rPr lang="vi-VN" sz="2000" dirty="0"/>
              <a:t> </a:t>
            </a:r>
            <a:r>
              <a:rPr lang="vi-VN" sz="2000" dirty="0" err="1"/>
              <a:t>hưởng</a:t>
            </a:r>
            <a:r>
              <a:rPr lang="vi-VN" sz="2000" dirty="0"/>
              <a:t> </a:t>
            </a:r>
            <a:r>
              <a:rPr lang="vi-VN" sz="2000" dirty="0" err="1"/>
              <a:t>đến</a:t>
            </a:r>
            <a:r>
              <a:rPr lang="vi-VN" sz="2000" dirty="0"/>
              <a:t> </a:t>
            </a:r>
            <a:r>
              <a:rPr lang="vi-VN" sz="2000" dirty="0" err="1"/>
              <a:t>sức</a:t>
            </a:r>
            <a:r>
              <a:rPr lang="vi-VN" sz="2000" dirty="0"/>
              <a:t> </a:t>
            </a:r>
            <a:r>
              <a:rPr lang="vi-VN" sz="2000" dirty="0" err="1"/>
              <a:t>khỏe</a:t>
            </a:r>
            <a:r>
              <a:rPr lang="vi-VN" sz="2000" dirty="0"/>
              <a:t> con </a:t>
            </a:r>
            <a:r>
              <a:rPr lang="vi-VN" sz="2000" dirty="0" err="1"/>
              <a:t>người</a:t>
            </a:r>
            <a:r>
              <a:rPr lang="vi-VN" sz="2000" dirty="0"/>
              <a:t> </a:t>
            </a:r>
            <a:r>
              <a:rPr lang="vi-VN" sz="2000" dirty="0" err="1"/>
              <a:t>này</a:t>
            </a:r>
            <a:r>
              <a:rPr lang="vi-VN" sz="2000" dirty="0"/>
              <a:t>.</a:t>
            </a:r>
          </a:p>
          <a:p>
            <a:r>
              <a:rPr lang="vi-VN" sz="2000" dirty="0" err="1"/>
              <a:t>Hồ</a:t>
            </a:r>
            <a:r>
              <a:rPr lang="vi-VN" sz="2000" dirty="0"/>
              <a:t> sơ gia </a:t>
            </a:r>
            <a:r>
              <a:rPr lang="vi-VN" sz="2000" dirty="0" err="1"/>
              <a:t>đình</a:t>
            </a:r>
            <a:r>
              <a:rPr lang="vi-VN" sz="2000" dirty="0"/>
              <a:t> </a:t>
            </a:r>
            <a:r>
              <a:rPr lang="vi-VN" sz="2000" dirty="0" err="1"/>
              <a:t>giúp</a:t>
            </a:r>
            <a:r>
              <a:rPr lang="vi-VN" sz="2000" dirty="0"/>
              <a:t> </a:t>
            </a:r>
            <a:r>
              <a:rPr lang="vi-VN" sz="2000" dirty="0" err="1"/>
              <a:t>bác</a:t>
            </a:r>
            <a:r>
              <a:rPr lang="vi-VN" sz="2000" dirty="0"/>
              <a:t> </a:t>
            </a:r>
            <a:r>
              <a:rPr lang="vi-VN" sz="2000" dirty="0" err="1"/>
              <a:t>sĩ</a:t>
            </a:r>
            <a:r>
              <a:rPr lang="vi-VN" sz="2000" dirty="0"/>
              <a:t> </a:t>
            </a:r>
            <a:r>
              <a:rPr lang="vi-VN" sz="2000" dirty="0" err="1"/>
              <a:t>chẩn</a:t>
            </a:r>
            <a:r>
              <a:rPr lang="vi-VN" sz="2000" dirty="0"/>
              <a:t> </a:t>
            </a:r>
            <a:r>
              <a:rPr lang="vi-VN" sz="2000" dirty="0" err="1"/>
              <a:t>đoán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nếu</a:t>
            </a:r>
            <a:r>
              <a:rPr lang="vi-VN" sz="2000" dirty="0"/>
              <a:t> con </a:t>
            </a:r>
            <a:r>
              <a:rPr lang="vi-VN" sz="2000" dirty="0" err="1"/>
              <a:t>bạn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dấu</a:t>
            </a:r>
            <a:r>
              <a:rPr lang="vi-VN" sz="2000" dirty="0"/>
              <a:t> </a:t>
            </a:r>
            <a:r>
              <a:rPr lang="vi-VN" sz="2000" dirty="0" err="1"/>
              <a:t>hiệu</a:t>
            </a:r>
            <a:r>
              <a:rPr lang="vi-VN" sz="2000" dirty="0"/>
              <a:t> </a:t>
            </a:r>
            <a:r>
              <a:rPr lang="vi-VN" sz="2000" dirty="0" err="1"/>
              <a:t>bất</a:t>
            </a:r>
            <a:r>
              <a:rPr lang="vi-VN" sz="2000" dirty="0"/>
              <a:t> </a:t>
            </a:r>
            <a:r>
              <a:rPr lang="vi-VN" sz="2000" dirty="0" err="1"/>
              <a:t>thường</a:t>
            </a:r>
            <a:r>
              <a:rPr lang="vi-VN" sz="2000" dirty="0"/>
              <a:t>. </a:t>
            </a:r>
            <a:r>
              <a:rPr lang="vi-VN" sz="2000" dirty="0" err="1"/>
              <a:t>Hồ</a:t>
            </a:r>
            <a:r>
              <a:rPr lang="vi-VN" sz="2000" dirty="0"/>
              <a:t> sơ </a:t>
            </a:r>
            <a:r>
              <a:rPr lang="vi-VN" sz="2000" dirty="0" err="1"/>
              <a:t>này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cho </a:t>
            </a:r>
            <a:r>
              <a:rPr lang="vi-VN" sz="2000" dirty="0" err="1"/>
              <a:t>bạn</a:t>
            </a:r>
            <a:r>
              <a:rPr lang="vi-VN" sz="2000" dirty="0"/>
              <a:t> </a:t>
            </a:r>
            <a:r>
              <a:rPr lang="vi-VN" sz="2000" dirty="0" err="1"/>
              <a:t>biết</a:t>
            </a:r>
            <a:r>
              <a:rPr lang="vi-VN" sz="2000" dirty="0"/>
              <a:t> con </a:t>
            </a:r>
            <a:r>
              <a:rPr lang="vi-VN" sz="2000" dirty="0" err="1"/>
              <a:t>bạn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nguy cơ </a:t>
            </a:r>
            <a:r>
              <a:rPr lang="vi-VN" sz="2000" dirty="0" err="1"/>
              <a:t>mắc</a:t>
            </a:r>
            <a:r>
              <a:rPr lang="vi-VN" sz="2000" dirty="0"/>
              <a:t> </a:t>
            </a:r>
            <a:r>
              <a:rPr lang="vi-VN" sz="2000" dirty="0" err="1"/>
              <a:t>bệnh</a:t>
            </a:r>
            <a:r>
              <a:rPr lang="vi-VN" sz="2000" dirty="0"/>
              <a:t> </a:t>
            </a:r>
            <a:r>
              <a:rPr lang="vi-VN" sz="2000" dirty="0" err="1"/>
              <a:t>nào</a:t>
            </a:r>
            <a:r>
              <a:rPr lang="vi-VN" sz="2000" dirty="0"/>
              <a:t> </a:t>
            </a:r>
            <a:r>
              <a:rPr lang="vi-VN" sz="2000" dirty="0" err="1"/>
              <a:t>đó</a:t>
            </a:r>
            <a:r>
              <a:rPr lang="vi-VN" sz="2000" dirty="0"/>
              <a:t> không. </a:t>
            </a:r>
            <a:endParaRPr lang="vi-VN" sz="2000" dirty="0" smtClean="0"/>
          </a:p>
        </p:txBody>
      </p:sp>
      <p:pic>
        <p:nvPicPr>
          <p:cNvPr id="1026" name="Picture 2" descr="healthy-living-p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362" y="2028567"/>
            <a:ext cx="2561967" cy="38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7986400" cy="3972952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5: </a:t>
            </a:r>
            <a:r>
              <a:rPr lang="vi-VN" b="1" dirty="0" err="1" smtClean="0"/>
              <a:t>Định</a:t>
            </a:r>
            <a:r>
              <a:rPr lang="vi-VN" b="1" dirty="0" smtClean="0"/>
              <a:t> </a:t>
            </a:r>
            <a:r>
              <a:rPr lang="vi-VN" b="1" dirty="0" err="1" smtClean="0"/>
              <a:t>nghĩa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thuộc</a:t>
            </a:r>
            <a:r>
              <a:rPr lang="vi-VN" b="1" dirty="0" smtClean="0"/>
              <a:t> </a:t>
            </a:r>
            <a:r>
              <a:rPr lang="vi-VN" b="1" dirty="0" err="1" smtClean="0"/>
              <a:t>tính</a:t>
            </a:r>
            <a:r>
              <a:rPr lang="vi-VN" b="1" dirty="0" smtClean="0"/>
              <a:t> </a:t>
            </a:r>
            <a:r>
              <a:rPr lang="vi-VN" b="1" dirty="0" err="1" smtClean="0"/>
              <a:t>và</a:t>
            </a:r>
            <a:r>
              <a:rPr lang="vi-VN" b="1" dirty="0" smtClean="0"/>
              <a:t> quan </a:t>
            </a:r>
            <a:r>
              <a:rPr lang="vi-VN" b="1" dirty="0" err="1" smtClean="0"/>
              <a:t>hệ</a:t>
            </a:r>
            <a:r>
              <a:rPr lang="vi-VN" b="1" dirty="0" smtClean="0"/>
              <a:t> cho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lvl="1"/>
            <a:r>
              <a:rPr lang="vi-VN" sz="2000" dirty="0" err="1"/>
              <a:t>Từ</a:t>
            </a:r>
            <a:r>
              <a:rPr lang="vi-VN" sz="2000" dirty="0"/>
              <a:t> danh </a:t>
            </a:r>
            <a:r>
              <a:rPr lang="vi-VN" sz="2000" dirty="0" err="1"/>
              <a:t>sách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số</a:t>
            </a:r>
            <a:r>
              <a:rPr lang="vi-VN" sz="2000" dirty="0"/>
              <a:t> </a:t>
            </a:r>
            <a:r>
              <a:rPr lang="vi-VN" sz="2000" dirty="0" err="1"/>
              <a:t>thuật</a:t>
            </a:r>
            <a:r>
              <a:rPr lang="vi-VN" sz="2000" dirty="0"/>
              <a:t> </a:t>
            </a:r>
            <a:r>
              <a:rPr lang="vi-VN" sz="2000" dirty="0" err="1"/>
              <a:t>ngữ</a:t>
            </a:r>
            <a:r>
              <a:rPr lang="vi-VN" sz="2000" dirty="0"/>
              <a:t> </a:t>
            </a:r>
            <a:r>
              <a:rPr lang="vi-VN" sz="2000" dirty="0" err="1"/>
              <a:t>về</a:t>
            </a:r>
            <a:r>
              <a:rPr lang="vi-VN" sz="2000" dirty="0"/>
              <a:t> </a:t>
            </a:r>
            <a:r>
              <a:rPr lang="vi-VN" sz="2000" dirty="0" smtClean="0"/>
              <a:t>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gia </a:t>
            </a:r>
            <a:r>
              <a:rPr lang="vi-VN" sz="2000" dirty="0" err="1" smtClean="0"/>
              <a:t>đình</a:t>
            </a:r>
            <a:r>
              <a:rPr lang="vi-VN" sz="2000" dirty="0" smtClean="0"/>
              <a:t>, </a:t>
            </a:r>
            <a:r>
              <a:rPr lang="vi-VN" sz="2000" dirty="0" err="1" smtClean="0"/>
              <a:t>sức</a:t>
            </a:r>
            <a:r>
              <a:rPr lang="vi-VN" sz="2000" dirty="0" smtClean="0"/>
              <a:t> </a:t>
            </a:r>
            <a:r>
              <a:rPr lang="vi-VN" sz="2000" dirty="0" err="1" smtClean="0"/>
              <a:t>khỏe</a:t>
            </a:r>
            <a:r>
              <a:rPr lang="vi-VN" sz="2000" dirty="0" smtClean="0"/>
              <a:t> ,…</a:t>
            </a:r>
            <a:r>
              <a:rPr lang="vi-VN" sz="2000" dirty="0"/>
              <a:t>ở </a:t>
            </a:r>
            <a:r>
              <a:rPr lang="vi-VN" sz="2000" dirty="0" err="1" smtClean="0"/>
              <a:t>bước</a:t>
            </a:r>
            <a:r>
              <a:rPr lang="vi-VN" sz="2000" dirty="0" smtClean="0"/>
              <a:t> 3,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xác</a:t>
            </a:r>
            <a:r>
              <a:rPr lang="vi-VN" sz="2000" dirty="0"/>
              <a:t> </a:t>
            </a:r>
            <a:r>
              <a:rPr lang="vi-VN" sz="2000" dirty="0" err="1"/>
              <a:t>định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lớp</a:t>
            </a:r>
            <a:r>
              <a:rPr lang="vi-VN" sz="2000" dirty="0"/>
              <a:t>. </a:t>
            </a:r>
            <a:r>
              <a:rPr lang="vi-VN" sz="2000" dirty="0" err="1"/>
              <a:t>Mỗi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mô </a:t>
            </a:r>
            <a:r>
              <a:rPr lang="vi-VN" sz="2000" dirty="0" err="1"/>
              <a:t>tả</a:t>
            </a:r>
            <a:r>
              <a:rPr lang="vi-VN" sz="2000" dirty="0"/>
              <a:t> cho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hoặc</a:t>
            </a:r>
            <a:r>
              <a:rPr lang="vi-VN" sz="2000" dirty="0"/>
              <a:t> </a:t>
            </a:r>
            <a:r>
              <a:rPr lang="vi-VN" sz="2000" dirty="0" err="1"/>
              <a:t>nhiều</a:t>
            </a:r>
            <a:r>
              <a:rPr lang="vi-VN" sz="2000" dirty="0"/>
              <a:t> </a:t>
            </a:r>
            <a:r>
              <a:rPr lang="vi-VN" sz="2000" dirty="0" err="1"/>
              <a:t>lớp</a:t>
            </a:r>
            <a:r>
              <a:rPr lang="vi-VN" sz="2000" dirty="0"/>
              <a:t>. </a:t>
            </a:r>
            <a:r>
              <a:rPr lang="vi-VN" sz="2000" dirty="0" err="1"/>
              <a:t>Ví</a:t>
            </a:r>
            <a:r>
              <a:rPr lang="vi-VN" sz="2000" dirty="0"/>
              <a:t> </a:t>
            </a:r>
            <a:r>
              <a:rPr lang="vi-VN" sz="2000" dirty="0" err="1"/>
              <a:t>dụ</a:t>
            </a:r>
            <a:r>
              <a:rPr lang="vi-VN" sz="2000" dirty="0"/>
              <a:t> </a:t>
            </a:r>
            <a:r>
              <a:rPr lang="vi-VN" sz="2000" dirty="0" err="1"/>
              <a:t>lớp</a:t>
            </a:r>
            <a:r>
              <a:rPr lang="vi-VN" sz="2000" dirty="0"/>
              <a:t> </a:t>
            </a:r>
            <a:r>
              <a:rPr lang="vi-VN" sz="2000" dirty="0" err="1" smtClean="0"/>
              <a:t>Cá</a:t>
            </a:r>
            <a:r>
              <a:rPr lang="vi-VN" sz="2000" dirty="0" smtClean="0"/>
              <a:t> nhân </a:t>
            </a:r>
            <a:r>
              <a:rPr lang="vi-VN" sz="2000" dirty="0" err="1" smtClean="0"/>
              <a:t>có</a:t>
            </a:r>
            <a:r>
              <a:rPr lang="vi-VN" sz="2000" dirty="0" smtClean="0"/>
              <a:t> </a:t>
            </a:r>
            <a:r>
              <a:rPr lang="vi-VN" sz="2000" dirty="0" err="1" smtClean="0"/>
              <a:t>tình</a:t>
            </a:r>
            <a:r>
              <a:rPr lang="vi-VN" sz="2000" dirty="0" smtClean="0"/>
              <a:t> </a:t>
            </a:r>
            <a:r>
              <a:rPr lang="vi-VN" sz="2000" dirty="0" err="1" smtClean="0"/>
              <a:t>trạng</a:t>
            </a:r>
            <a:r>
              <a:rPr lang="vi-VN" sz="2000" dirty="0" smtClean="0"/>
              <a:t> </a:t>
            </a:r>
            <a:r>
              <a:rPr lang="vi-VN" sz="2000" dirty="0" err="1" smtClean="0"/>
              <a:t>sức</a:t>
            </a:r>
            <a:r>
              <a:rPr lang="vi-VN" sz="2000" dirty="0" smtClean="0"/>
              <a:t> </a:t>
            </a:r>
            <a:r>
              <a:rPr lang="vi-VN" sz="2000" dirty="0" err="1" smtClean="0"/>
              <a:t>khỏe</a:t>
            </a:r>
            <a:r>
              <a:rPr lang="vi-VN" sz="2000" dirty="0" smtClean="0"/>
              <a:t>: hanh vi, </a:t>
            </a:r>
            <a:r>
              <a:rPr lang="vi-VN" sz="2000" dirty="0" err="1" smtClean="0"/>
              <a:t>dấu</a:t>
            </a:r>
            <a:r>
              <a:rPr lang="vi-VN" sz="2000" dirty="0" smtClean="0"/>
              <a:t> </a:t>
            </a:r>
            <a:r>
              <a:rPr lang="vi-VN" sz="2000" dirty="0" err="1" smtClean="0"/>
              <a:t>hiệu</a:t>
            </a:r>
            <a:r>
              <a:rPr lang="vi-VN" sz="2000" dirty="0" smtClean="0"/>
              <a:t>, </a:t>
            </a:r>
            <a:r>
              <a:rPr lang="vi-VN" sz="2000" dirty="0" err="1" smtClean="0"/>
              <a:t>triệu</a:t>
            </a:r>
            <a:r>
              <a:rPr lang="vi-VN" sz="2000" dirty="0" smtClean="0"/>
              <a:t> </a:t>
            </a:r>
            <a:r>
              <a:rPr lang="vi-VN" sz="2000" dirty="0" err="1" smtClean="0"/>
              <a:t>chứng</a:t>
            </a:r>
            <a:r>
              <a:rPr lang="vi-VN" sz="2000" dirty="0" smtClean="0"/>
              <a:t>.., </a:t>
            </a:r>
            <a:r>
              <a:rPr lang="vi-VN" sz="2000" dirty="0" err="1" smtClean="0"/>
              <a:t>Hoặc</a:t>
            </a:r>
            <a:r>
              <a:rPr lang="vi-VN" sz="2000" dirty="0" smtClean="0"/>
              <a:t> </a:t>
            </a:r>
            <a:r>
              <a:rPr lang="vi-VN" sz="2000" dirty="0" err="1" smtClean="0"/>
              <a:t>cá</a:t>
            </a:r>
            <a:r>
              <a:rPr lang="vi-VN" sz="2000" dirty="0" smtClean="0"/>
              <a:t> nhân </a:t>
            </a:r>
            <a:r>
              <a:rPr lang="vi-VN" sz="2000" dirty="0" err="1" smtClean="0"/>
              <a:t>này</a:t>
            </a:r>
            <a:r>
              <a:rPr lang="vi-VN" sz="2000" dirty="0" smtClean="0"/>
              <a:t> </a:t>
            </a:r>
            <a:r>
              <a:rPr lang="vi-VN" sz="2000" dirty="0" err="1" smtClean="0"/>
              <a:t>mất</a:t>
            </a:r>
            <a:r>
              <a:rPr lang="vi-VN" sz="2000" dirty="0" smtClean="0"/>
              <a:t> ở năm bao nhiêu </a:t>
            </a:r>
            <a:r>
              <a:rPr lang="vi-VN" sz="2000" dirty="0" err="1" smtClean="0"/>
              <a:t>tuổi</a:t>
            </a:r>
            <a:r>
              <a:rPr lang="vi-VN" sz="2000" dirty="0" smtClean="0"/>
              <a:t>. </a:t>
            </a:r>
          </a:p>
        </p:txBody>
      </p:sp>
      <p:pic>
        <p:nvPicPr>
          <p:cNvPr id="7176" name="Picture 8" descr="Kết quả hình ảnh cho relationship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000" y="2525120"/>
            <a:ext cx="2831665" cy="278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25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7986400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6: </a:t>
            </a:r>
            <a:r>
              <a:rPr lang="vi-VN" b="1" dirty="0" err="1"/>
              <a:t>Định</a:t>
            </a:r>
            <a:r>
              <a:rPr lang="vi-VN" b="1" dirty="0"/>
              <a:t> </a:t>
            </a:r>
            <a:r>
              <a:rPr lang="vi-VN" b="1" dirty="0" err="1"/>
              <a:t>nghĩa</a:t>
            </a:r>
            <a:r>
              <a:rPr lang="vi-VN" b="1" dirty="0"/>
              <a:t> </a:t>
            </a:r>
            <a:r>
              <a:rPr lang="vi-VN" b="1" dirty="0" err="1"/>
              <a:t>các</a:t>
            </a:r>
            <a:r>
              <a:rPr lang="vi-VN" b="1" dirty="0"/>
              <a:t> </a:t>
            </a:r>
            <a:r>
              <a:rPr lang="vi-VN" b="1" dirty="0" err="1"/>
              <a:t>các</a:t>
            </a:r>
            <a:r>
              <a:rPr lang="vi-VN" b="1" dirty="0"/>
              <a:t> </a:t>
            </a:r>
            <a:r>
              <a:rPr lang="vi-VN" b="1" dirty="0" err="1"/>
              <a:t>ràng</a:t>
            </a:r>
            <a:r>
              <a:rPr lang="vi-VN" b="1" dirty="0"/>
              <a:t> </a:t>
            </a:r>
            <a:r>
              <a:rPr lang="vi-VN" b="1" dirty="0" err="1"/>
              <a:t>buộc</a:t>
            </a:r>
            <a:r>
              <a:rPr lang="vi-VN" b="1" dirty="0"/>
              <a:t> </a:t>
            </a:r>
            <a:r>
              <a:rPr lang="vi-VN" b="1" dirty="0" err="1"/>
              <a:t>về</a:t>
            </a:r>
            <a:r>
              <a:rPr lang="vi-VN" b="1" dirty="0"/>
              <a:t> </a:t>
            </a:r>
            <a:r>
              <a:rPr lang="vi-VN" b="1" dirty="0" err="1"/>
              <a:t>thuộc</a:t>
            </a:r>
            <a:r>
              <a:rPr lang="vi-VN" b="1" dirty="0"/>
              <a:t> </a:t>
            </a:r>
            <a:r>
              <a:rPr lang="vi-VN" b="1" dirty="0" err="1"/>
              <a:t>tính</a:t>
            </a:r>
            <a:r>
              <a:rPr lang="vi-VN" b="1" dirty="0"/>
              <a:t> </a:t>
            </a:r>
            <a:r>
              <a:rPr lang="vi-VN" b="1" dirty="0" err="1"/>
              <a:t>và</a:t>
            </a:r>
            <a:r>
              <a:rPr lang="vi-VN" b="1" dirty="0"/>
              <a:t> quan </a:t>
            </a:r>
            <a:r>
              <a:rPr lang="vi-VN" b="1" dirty="0" err="1"/>
              <a:t>hệ</a:t>
            </a:r>
            <a:r>
              <a:rPr lang="vi-VN" b="1" dirty="0"/>
              <a:t> </a:t>
            </a:r>
            <a:r>
              <a:rPr lang="vi-VN" b="1" dirty="0" err="1"/>
              <a:t>của</a:t>
            </a:r>
            <a:r>
              <a:rPr lang="vi-VN" b="1" dirty="0"/>
              <a:t>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marL="617220" lvl="2" indent="-34290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sz="2000" dirty="0" smtClean="0"/>
              <a:t>Chưa </a:t>
            </a:r>
            <a:r>
              <a:rPr lang="vi-VN" sz="2000" dirty="0" err="1" smtClean="0"/>
              <a:t>có</a:t>
            </a:r>
            <a:r>
              <a:rPr lang="vi-VN" sz="2000" dirty="0" smtClean="0"/>
              <a:t> </a:t>
            </a:r>
            <a:r>
              <a:rPr lang="vi-VN" sz="2000" dirty="0" err="1" smtClean="0"/>
              <a:t>rằng</a:t>
            </a:r>
            <a:r>
              <a:rPr lang="vi-VN" sz="2000" dirty="0" smtClean="0"/>
              <a:t> </a:t>
            </a:r>
            <a:r>
              <a:rPr lang="vi-VN" sz="2000" dirty="0" err="1" smtClean="0"/>
              <a:t>buộc</a:t>
            </a:r>
            <a:r>
              <a:rPr lang="vi-VN" sz="2000" dirty="0" smtClean="0"/>
              <a:t> </a:t>
            </a:r>
            <a:r>
              <a:rPr lang="vi-VN" sz="2000" dirty="0" err="1" smtClean="0"/>
              <a:t>rõ</a:t>
            </a:r>
            <a:r>
              <a:rPr lang="vi-VN" sz="2000" dirty="0" smtClean="0"/>
              <a:t> </a:t>
            </a:r>
            <a:r>
              <a:rPr lang="vi-VN" sz="2000" dirty="0" err="1" smtClean="0"/>
              <a:t>ràng</a:t>
            </a:r>
            <a:r>
              <a:rPr lang="vi-VN" sz="2000" dirty="0" smtClean="0"/>
              <a:t> </a:t>
            </a:r>
            <a:r>
              <a:rPr lang="vi-VN" sz="2000" dirty="0" err="1" smtClean="0"/>
              <a:t>về</a:t>
            </a:r>
            <a:r>
              <a:rPr lang="vi-VN" sz="2000" dirty="0" smtClean="0"/>
              <a:t> </a:t>
            </a:r>
            <a:r>
              <a:rPr lang="vi-VN" sz="2000" dirty="0" err="1" smtClean="0"/>
              <a:t>thuộc</a:t>
            </a:r>
            <a:r>
              <a:rPr lang="vi-VN" sz="2000" dirty="0" smtClean="0"/>
              <a:t> </a:t>
            </a:r>
            <a:r>
              <a:rPr lang="vi-VN" sz="2000" dirty="0" err="1" smtClean="0"/>
              <a:t>tính</a:t>
            </a:r>
            <a:r>
              <a:rPr lang="vi-VN" sz="2000" dirty="0" smtClean="0"/>
              <a:t> </a:t>
            </a:r>
            <a:r>
              <a:rPr lang="vi-VN" sz="2000" dirty="0" err="1" smtClean="0"/>
              <a:t>và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</a:t>
            </a:r>
            <a:r>
              <a:rPr lang="vi-VN" sz="2000" dirty="0" err="1" smtClean="0"/>
              <a:t>của</a:t>
            </a:r>
            <a:r>
              <a:rPr lang="vi-VN" sz="2000" dirty="0" smtClean="0"/>
              <a:t> </a:t>
            </a:r>
            <a:r>
              <a:rPr lang="vi-VN" sz="2000" dirty="0" err="1" smtClean="0"/>
              <a:t>lớp</a:t>
            </a:r>
            <a:r>
              <a:rPr lang="vi-VN" sz="2000" dirty="0" smtClean="0"/>
              <a:t>.</a:t>
            </a:r>
          </a:p>
          <a:p>
            <a:pPr marL="274320" lvl="2" indent="0">
              <a:buClr>
                <a:schemeClr val="accent3">
                  <a:lumMod val="50000"/>
                </a:schemeClr>
              </a:buClr>
              <a:buSzPct val="95000"/>
              <a:buNone/>
            </a:pPr>
            <a:endParaRPr lang="vi-VN" sz="2000" dirty="0"/>
          </a:p>
          <a:p>
            <a:pPr lvl="1"/>
            <a:endParaRPr lang="vi-VN" sz="2000" dirty="0"/>
          </a:p>
        </p:txBody>
      </p:sp>
      <p:pic>
        <p:nvPicPr>
          <p:cNvPr id="8194" name="Picture 2" descr="Kết quả hình ảnh cho insid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000" y="2813539"/>
            <a:ext cx="2740215" cy="21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79"/>
            <a:ext cx="7986400" cy="3961229"/>
          </a:xfrm>
        </p:spPr>
        <p:txBody>
          <a:bodyPr rtlCol="0">
            <a:normAutofit/>
          </a:bodyPr>
          <a:lstStyle/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b="1" dirty="0" err="1" smtClean="0"/>
              <a:t>Bước</a:t>
            </a:r>
            <a:r>
              <a:rPr lang="vi-VN" b="1" dirty="0" smtClean="0"/>
              <a:t> 7: </a:t>
            </a:r>
            <a:r>
              <a:rPr lang="vi-VN" b="1" dirty="0" err="1" smtClean="0"/>
              <a:t>Tạo</a:t>
            </a:r>
            <a:r>
              <a:rPr lang="vi-VN" b="1" dirty="0" smtClean="0"/>
              <a:t> </a:t>
            </a:r>
            <a:r>
              <a:rPr lang="vi-VN" b="1" dirty="0" err="1" smtClean="0"/>
              <a:t>các</a:t>
            </a:r>
            <a:r>
              <a:rPr lang="vi-VN" b="1" dirty="0" smtClean="0"/>
              <a:t> </a:t>
            </a:r>
            <a:r>
              <a:rPr lang="vi-VN" b="1" dirty="0" err="1" smtClean="0"/>
              <a:t>thực</a:t>
            </a:r>
            <a:r>
              <a:rPr lang="vi-VN" b="1" dirty="0" smtClean="0"/>
              <a:t> </a:t>
            </a:r>
            <a:r>
              <a:rPr lang="vi-VN" b="1" dirty="0" err="1" smtClean="0"/>
              <a:t>thể</a:t>
            </a:r>
            <a:r>
              <a:rPr lang="vi-VN" b="1" dirty="0" smtClean="0"/>
              <a:t> cho </a:t>
            </a:r>
            <a:r>
              <a:rPr lang="vi-VN" b="1" dirty="0" err="1" smtClean="0"/>
              <a:t>lớp</a:t>
            </a:r>
            <a:endParaRPr lang="vi-VN" b="1" dirty="0" smtClean="0"/>
          </a:p>
          <a:p>
            <a:pPr marL="548640" lvl="2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vi-VN" dirty="0" smtClean="0"/>
              <a:t> </a:t>
            </a:r>
            <a:r>
              <a:rPr lang="vi-VN" sz="1700" dirty="0" smtClean="0"/>
              <a:t>[</a:t>
            </a:r>
            <a:r>
              <a:rPr lang="vi-VN" sz="1700" dirty="0" err="1" smtClean="0"/>
              <a:t>fix</a:t>
            </a:r>
            <a:r>
              <a:rPr lang="vi-VN" sz="1700" dirty="0" smtClean="0"/>
              <a:t>]</a:t>
            </a:r>
            <a:endParaRPr lang="vi-VN" sz="1700" dirty="0"/>
          </a:p>
          <a:p>
            <a:pPr lvl="1"/>
            <a:endParaRPr lang="vi-VN" sz="2000" dirty="0"/>
          </a:p>
        </p:txBody>
      </p:sp>
      <p:pic>
        <p:nvPicPr>
          <p:cNvPr id="9218" name="Picture 2" descr="Kết quả hình ảnh cho Individua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000" y="2696308"/>
            <a:ext cx="2711729" cy="271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5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599" y="1935480"/>
            <a:ext cx="7570573" cy="4389120"/>
          </a:xfrm>
        </p:spPr>
        <p:txBody>
          <a:bodyPr rtlCol="0"/>
          <a:lstStyle/>
          <a:p>
            <a:pPr rtl="0"/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Semantic</a:t>
            </a:r>
            <a:r>
              <a:rPr lang="vi-VN" dirty="0" smtClean="0"/>
              <a:t> </a:t>
            </a:r>
            <a:r>
              <a:rPr lang="vi-VN" dirty="0" err="1" smtClean="0"/>
              <a:t>Web</a:t>
            </a:r>
            <a:endParaRPr lang="vi-VN" dirty="0" smtClean="0"/>
          </a:p>
          <a:p>
            <a:pPr lvl="1"/>
            <a:r>
              <a:rPr lang="vi-VN" dirty="0" err="1" smtClean="0"/>
              <a:t>Khái</a:t>
            </a:r>
            <a:r>
              <a:rPr lang="vi-VN" dirty="0" smtClean="0"/>
              <a:t> </a:t>
            </a:r>
            <a:r>
              <a:rPr lang="vi-VN" dirty="0" err="1" smtClean="0"/>
              <a:t>niệm</a:t>
            </a:r>
            <a:r>
              <a:rPr lang="vi-VN" dirty="0" smtClean="0"/>
              <a:t>:</a:t>
            </a:r>
          </a:p>
          <a:p>
            <a:pPr lvl="2"/>
            <a:r>
              <a:rPr lang="vi-VN" sz="2000" dirty="0"/>
              <a:t>Theo Tim </a:t>
            </a:r>
            <a:r>
              <a:rPr lang="vi-VN" sz="2000" dirty="0" err="1"/>
              <a:t>Berners-Lee</a:t>
            </a:r>
            <a:r>
              <a:rPr lang="vi-VN" sz="2000" dirty="0"/>
              <a:t>, </a:t>
            </a:r>
            <a:r>
              <a:rPr lang="vi-VN" sz="2000" dirty="0" err="1"/>
              <a:t>Semantic</a:t>
            </a:r>
            <a:r>
              <a:rPr lang="vi-VN" sz="2000" dirty="0"/>
              <a:t> </a:t>
            </a:r>
            <a:r>
              <a:rPr lang="vi-VN" sz="2000" dirty="0" err="1"/>
              <a:t>Web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định</a:t>
            </a:r>
            <a:r>
              <a:rPr lang="vi-VN" sz="2000" dirty="0"/>
              <a:t> </a:t>
            </a:r>
            <a:r>
              <a:rPr lang="vi-VN" sz="2000" dirty="0" err="1"/>
              <a:t>nghĩa</a:t>
            </a:r>
            <a:r>
              <a:rPr lang="vi-VN" sz="2000" dirty="0"/>
              <a:t>: </a:t>
            </a:r>
            <a:r>
              <a:rPr lang="vi-VN" sz="2000" dirty="0" err="1"/>
              <a:t>Semantic</a:t>
            </a:r>
            <a:r>
              <a:rPr lang="vi-VN" sz="2000" dirty="0"/>
              <a:t> </a:t>
            </a:r>
            <a:r>
              <a:rPr lang="vi-VN" sz="2000" dirty="0" err="1"/>
              <a:t>Web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sự</a:t>
            </a:r>
            <a:r>
              <a:rPr lang="vi-VN" sz="2000" dirty="0"/>
              <a:t> </a:t>
            </a:r>
            <a:r>
              <a:rPr lang="vi-VN" sz="2000" dirty="0" err="1"/>
              <a:t>mở</a:t>
            </a:r>
            <a:r>
              <a:rPr lang="vi-VN" sz="2000" dirty="0"/>
              <a:t> </a:t>
            </a:r>
            <a:r>
              <a:rPr lang="vi-VN" sz="2000" dirty="0" err="1"/>
              <a:t>rộng</a:t>
            </a:r>
            <a:r>
              <a:rPr lang="vi-VN" sz="2000" dirty="0"/>
              <a:t> </a:t>
            </a:r>
            <a:r>
              <a:rPr lang="vi-VN" sz="2000" dirty="0" err="1"/>
              <a:t>Web</a:t>
            </a:r>
            <a:r>
              <a:rPr lang="vi-VN" sz="2000" dirty="0"/>
              <a:t> </a:t>
            </a:r>
            <a:r>
              <a:rPr lang="vi-VN" sz="2000" dirty="0" err="1"/>
              <a:t>hiện</a:t>
            </a:r>
            <a:r>
              <a:rPr lang="vi-VN" sz="2000" dirty="0"/>
              <a:t> </a:t>
            </a:r>
            <a:r>
              <a:rPr lang="vi-VN" sz="2000" dirty="0" err="1"/>
              <a:t>tại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thông tin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định</a:t>
            </a:r>
            <a:r>
              <a:rPr lang="vi-VN" sz="2000" dirty="0"/>
              <a:t> </a:t>
            </a:r>
            <a:r>
              <a:rPr lang="vi-VN" sz="2000" dirty="0" err="1"/>
              <a:t>nghĩa</a:t>
            </a:r>
            <a:r>
              <a:rPr lang="vi-VN" sz="2000" dirty="0"/>
              <a:t> theo ý </a:t>
            </a:r>
            <a:r>
              <a:rPr lang="vi-VN" sz="2000" dirty="0" err="1"/>
              <a:t>nghĩa</a:t>
            </a:r>
            <a:r>
              <a:rPr lang="vi-VN" sz="2000" dirty="0"/>
              <a:t> </a:t>
            </a:r>
            <a:r>
              <a:rPr lang="vi-VN" sz="2000" dirty="0" err="1"/>
              <a:t>tốt</a:t>
            </a:r>
            <a:r>
              <a:rPr lang="vi-VN" sz="2000" dirty="0"/>
              <a:t> hơn, cho </a:t>
            </a:r>
            <a:r>
              <a:rPr lang="vi-VN" sz="2000" dirty="0" err="1"/>
              <a:t>phép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máy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con </a:t>
            </a:r>
            <a:r>
              <a:rPr lang="vi-VN" sz="2000" dirty="0" err="1"/>
              <a:t>người</a:t>
            </a:r>
            <a:r>
              <a:rPr lang="vi-VN" sz="2000" dirty="0"/>
              <a:t> </a:t>
            </a:r>
            <a:r>
              <a:rPr lang="vi-VN" sz="2000" dirty="0" err="1"/>
              <a:t>làm</a:t>
            </a:r>
            <a:r>
              <a:rPr lang="vi-VN" sz="2000" dirty="0"/>
              <a:t> </a:t>
            </a:r>
            <a:r>
              <a:rPr lang="vi-VN" sz="2000" dirty="0" err="1"/>
              <a:t>việc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nhau</a:t>
            </a:r>
            <a:r>
              <a:rPr lang="vi-VN" sz="2000" dirty="0" smtClean="0"/>
              <a:t>.</a:t>
            </a:r>
          </a:p>
          <a:p>
            <a:pPr lvl="2"/>
            <a:r>
              <a:rPr lang="vi-VN" sz="2000" dirty="0"/>
              <a:t>Theo </a:t>
            </a:r>
            <a:r>
              <a:rPr lang="vi-VN" sz="2000" dirty="0" err="1"/>
              <a:t>định</a:t>
            </a:r>
            <a:r>
              <a:rPr lang="vi-VN" sz="2000" dirty="0"/>
              <a:t> </a:t>
            </a:r>
            <a:r>
              <a:rPr lang="vi-VN" sz="2000" dirty="0" err="1"/>
              <a:t>nghĩa</a:t>
            </a:r>
            <a:r>
              <a:rPr lang="vi-VN" sz="2000" dirty="0"/>
              <a:t> riêng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Dammio</a:t>
            </a:r>
            <a:r>
              <a:rPr lang="vi-VN" sz="2000" dirty="0"/>
              <a:t> </a:t>
            </a:r>
            <a:r>
              <a:rPr lang="vi-VN" sz="2000" dirty="0" err="1"/>
              <a:t>thì</a:t>
            </a:r>
            <a:r>
              <a:rPr lang="vi-VN" sz="2000" dirty="0"/>
              <a:t>: </a:t>
            </a:r>
            <a:r>
              <a:rPr lang="vi-VN" sz="2000" dirty="0" err="1"/>
              <a:t>Semantic</a:t>
            </a:r>
            <a:r>
              <a:rPr lang="vi-VN" sz="2000" dirty="0"/>
              <a:t> </a:t>
            </a:r>
            <a:r>
              <a:rPr lang="vi-VN" sz="2000" dirty="0" err="1"/>
              <a:t>Web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1 </a:t>
            </a:r>
            <a:r>
              <a:rPr lang="vi-VN" sz="2000" dirty="0" err="1"/>
              <a:t>tập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công </a:t>
            </a:r>
            <a:r>
              <a:rPr lang="vi-VN" sz="2000" dirty="0" err="1"/>
              <a:t>nghệ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tiêu </a:t>
            </a:r>
            <a:r>
              <a:rPr lang="vi-VN" sz="2000" dirty="0" err="1"/>
              <a:t>chuẩn</a:t>
            </a:r>
            <a:r>
              <a:rPr lang="vi-VN" sz="2000" dirty="0"/>
              <a:t> cho </a:t>
            </a:r>
            <a:r>
              <a:rPr lang="vi-VN" sz="2000" dirty="0" err="1"/>
              <a:t>phép</a:t>
            </a:r>
            <a:r>
              <a:rPr lang="vi-VN" sz="2000" dirty="0"/>
              <a:t> </a:t>
            </a:r>
            <a:r>
              <a:rPr lang="vi-VN" sz="2000" dirty="0" err="1"/>
              <a:t>máy</a:t>
            </a:r>
            <a:r>
              <a:rPr lang="vi-VN" sz="2000" dirty="0"/>
              <a:t> </a:t>
            </a:r>
            <a:r>
              <a:rPr lang="vi-VN" sz="2000" dirty="0" err="1"/>
              <a:t>móc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hiểu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ý </a:t>
            </a:r>
            <a:r>
              <a:rPr lang="vi-VN" sz="2000" dirty="0" err="1"/>
              <a:t>nghĩa</a:t>
            </a:r>
            <a:r>
              <a:rPr lang="vi-VN" sz="2000" dirty="0"/>
              <a:t> thông tin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Web</a:t>
            </a:r>
            <a:r>
              <a:rPr lang="vi-VN" sz="2000" dirty="0"/>
              <a:t>.</a:t>
            </a:r>
            <a:endParaRPr lang="vi-VN" sz="2000" dirty="0" smtClean="0"/>
          </a:p>
          <a:p>
            <a:pPr lvl="1"/>
            <a:endParaRPr lang="vi-VN" dirty="0" smtClean="0"/>
          </a:p>
        </p:txBody>
      </p:sp>
      <p:pic>
        <p:nvPicPr>
          <p:cNvPr id="2050" name="Picture 2" descr="semantic-we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882" y="2482889"/>
            <a:ext cx="2661766" cy="27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600" y="1935480"/>
            <a:ext cx="4917990" cy="4564174"/>
          </a:xfrm>
        </p:spPr>
        <p:txBody>
          <a:bodyPr rtlCol="0">
            <a:normAutofit/>
          </a:bodyPr>
          <a:lstStyle/>
          <a:p>
            <a:pPr rtl="0"/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Semantic</a:t>
            </a:r>
            <a:r>
              <a:rPr lang="vi-VN" dirty="0" smtClean="0"/>
              <a:t> </a:t>
            </a:r>
            <a:r>
              <a:rPr lang="vi-VN" dirty="0" err="1" smtClean="0"/>
              <a:t>Web</a:t>
            </a:r>
            <a:endParaRPr lang="vi-VN" dirty="0" smtClean="0"/>
          </a:p>
          <a:p>
            <a:pPr lvl="1"/>
            <a:r>
              <a:rPr lang="vi-VN" dirty="0" err="1" smtClean="0"/>
              <a:t>Kiến</a:t>
            </a:r>
            <a:r>
              <a:rPr lang="vi-VN" dirty="0" smtClean="0"/>
              <a:t> </a:t>
            </a:r>
            <a:r>
              <a:rPr lang="vi-VN" dirty="0" err="1" smtClean="0"/>
              <a:t>trúc</a:t>
            </a:r>
            <a:r>
              <a:rPr lang="vi-VN" dirty="0" smtClean="0"/>
              <a:t>:</a:t>
            </a:r>
          </a:p>
          <a:p>
            <a:pPr lvl="2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/>
              <a:t>Unicode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URI </a:t>
            </a:r>
            <a:endParaRPr lang="vi-VN" sz="2000" dirty="0" smtClean="0"/>
          </a:p>
          <a:p>
            <a:pPr lvl="2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/>
              <a:t>XML </a:t>
            </a:r>
            <a:endParaRPr lang="vi-VN" sz="2000" dirty="0" smtClean="0"/>
          </a:p>
          <a:p>
            <a:pPr lvl="2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/>
              <a:t>XML </a:t>
            </a:r>
            <a:r>
              <a:rPr lang="vi-VN" sz="2000" dirty="0" err="1"/>
              <a:t>schema</a:t>
            </a:r>
            <a:r>
              <a:rPr lang="vi-VN" sz="2000" dirty="0"/>
              <a:t> </a:t>
            </a:r>
            <a:endParaRPr lang="vi-VN" sz="2000" dirty="0" smtClean="0"/>
          </a:p>
          <a:p>
            <a:pPr lvl="2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/>
              <a:t>RDF </a:t>
            </a:r>
            <a:endParaRPr lang="vi-VN" sz="2000" dirty="0" smtClean="0"/>
          </a:p>
          <a:p>
            <a:pPr lvl="2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/>
              <a:t>RDF </a:t>
            </a:r>
            <a:r>
              <a:rPr lang="vi-VN" sz="2000" dirty="0" err="1"/>
              <a:t>schema</a:t>
            </a:r>
            <a:r>
              <a:rPr lang="vi-VN" sz="2000" dirty="0"/>
              <a:t> </a:t>
            </a:r>
            <a:endParaRPr lang="vi-VN" sz="2000" dirty="0" smtClean="0"/>
          </a:p>
          <a:p>
            <a:pPr lvl="2"/>
            <a:r>
              <a:rPr lang="vi-VN" sz="2000" dirty="0" err="1" smtClean="0"/>
              <a:t>Lớp</a:t>
            </a:r>
            <a:r>
              <a:rPr lang="vi-VN" sz="2000" dirty="0" smtClean="0"/>
              <a:t> ONTOLOGY</a:t>
            </a:r>
          </a:p>
          <a:p>
            <a:pPr lvl="2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/>
              <a:t>LOGIC </a:t>
            </a:r>
            <a:endParaRPr lang="vi-VN" sz="2000" dirty="0" smtClean="0"/>
          </a:p>
          <a:p>
            <a:pPr lvl="2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/>
              <a:t>PROOF </a:t>
            </a:r>
            <a:endParaRPr lang="vi-VN" sz="2000" dirty="0" smtClean="0"/>
          </a:p>
          <a:p>
            <a:pPr lvl="2"/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/>
              <a:t>TRUST</a:t>
            </a:r>
            <a:endParaRPr lang="vi-VN" sz="2000" dirty="0" smtClean="0"/>
          </a:p>
        </p:txBody>
      </p:sp>
      <p:pic>
        <p:nvPicPr>
          <p:cNvPr id="4102" name="Picture 6" descr="Kết quả hình ảnh cho semantic w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65" y="2743200"/>
            <a:ext cx="5768635" cy="298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5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599" y="1935479"/>
            <a:ext cx="9835979" cy="2488239"/>
          </a:xfrm>
        </p:spPr>
        <p:txBody>
          <a:bodyPr rtlCol="0">
            <a:normAutofit/>
          </a:bodyPr>
          <a:lstStyle/>
          <a:p>
            <a:pPr rtl="0"/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Ontology</a:t>
            </a:r>
            <a:endParaRPr lang="vi-VN" dirty="0" smtClean="0"/>
          </a:p>
          <a:p>
            <a:pPr lvl="1"/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ontology</a:t>
            </a:r>
            <a:endParaRPr lang="vi-VN" dirty="0" smtClean="0"/>
          </a:p>
          <a:p>
            <a:pPr marL="667512" lvl="2" indent="0">
              <a:buNone/>
            </a:pPr>
            <a:r>
              <a:rPr lang="vi-VN" sz="2000" dirty="0"/>
              <a:t>“An </a:t>
            </a:r>
            <a:r>
              <a:rPr lang="vi-VN" sz="2000" dirty="0" err="1"/>
              <a:t>ontology</a:t>
            </a:r>
            <a:r>
              <a:rPr lang="vi-VN" sz="2000" dirty="0"/>
              <a:t> </a:t>
            </a:r>
            <a:r>
              <a:rPr lang="vi-VN" sz="2000" dirty="0" err="1"/>
              <a:t>is</a:t>
            </a:r>
            <a:r>
              <a:rPr lang="vi-VN" sz="2000" dirty="0"/>
              <a:t> a </a:t>
            </a:r>
            <a:r>
              <a:rPr lang="vi-VN" sz="2000" dirty="0" err="1"/>
              <a:t>formal</a:t>
            </a:r>
            <a:r>
              <a:rPr lang="vi-VN" sz="2000" dirty="0"/>
              <a:t>, </a:t>
            </a:r>
            <a:r>
              <a:rPr lang="vi-VN" sz="2000" dirty="0" err="1"/>
              <a:t>explicit</a:t>
            </a:r>
            <a:r>
              <a:rPr lang="vi-VN" sz="2000" dirty="0"/>
              <a:t> </a:t>
            </a:r>
            <a:r>
              <a:rPr lang="vi-VN" sz="2000" dirty="0" err="1"/>
              <a:t>specification</a:t>
            </a:r>
            <a:r>
              <a:rPr lang="vi-VN" sz="2000" dirty="0"/>
              <a:t> </a:t>
            </a:r>
            <a:r>
              <a:rPr lang="vi-VN" sz="2000" dirty="0" err="1"/>
              <a:t>of</a:t>
            </a:r>
            <a:r>
              <a:rPr lang="vi-VN" sz="2000" dirty="0"/>
              <a:t> a </a:t>
            </a:r>
            <a:r>
              <a:rPr lang="vi-VN" sz="2000" dirty="0" err="1"/>
              <a:t>shared</a:t>
            </a:r>
            <a:r>
              <a:rPr lang="vi-VN" sz="2000" dirty="0"/>
              <a:t> </a:t>
            </a:r>
            <a:r>
              <a:rPr lang="vi-VN" sz="2000" dirty="0" err="1"/>
              <a:t>conceptualization</a:t>
            </a:r>
            <a:r>
              <a:rPr lang="vi-VN" sz="2000" dirty="0"/>
              <a:t>.” (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ontology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hình</a:t>
            </a:r>
            <a:r>
              <a:rPr lang="vi-VN" sz="2000" dirty="0"/>
              <a:t> </a:t>
            </a:r>
            <a:r>
              <a:rPr lang="vi-VN" sz="2000" dirty="0" err="1"/>
              <a:t>thức</a:t>
            </a:r>
            <a:r>
              <a:rPr lang="vi-VN" sz="2000" dirty="0"/>
              <a:t>, </a:t>
            </a:r>
            <a:r>
              <a:rPr lang="vi-VN" sz="2000" dirty="0" err="1"/>
              <a:t>đặc</a:t>
            </a:r>
            <a:r>
              <a:rPr lang="vi-VN" sz="2000" dirty="0"/>
              <a:t> </a:t>
            </a:r>
            <a:r>
              <a:rPr lang="vi-VN" sz="2000" dirty="0" err="1"/>
              <a:t>tả</a:t>
            </a:r>
            <a:r>
              <a:rPr lang="vi-VN" sz="2000" dirty="0"/>
              <a:t> </a:t>
            </a:r>
            <a:r>
              <a:rPr lang="vi-VN" sz="2000" dirty="0" err="1"/>
              <a:t>rõ</a:t>
            </a:r>
            <a:r>
              <a:rPr lang="vi-VN" sz="2000" dirty="0"/>
              <a:t> </a:t>
            </a:r>
            <a:r>
              <a:rPr lang="vi-VN" sz="2000" dirty="0" err="1"/>
              <a:t>ràng</a:t>
            </a:r>
            <a:r>
              <a:rPr lang="vi-VN" sz="2000" dirty="0"/>
              <a:t> </a:t>
            </a:r>
            <a:r>
              <a:rPr lang="vi-VN" sz="2000" dirty="0" err="1"/>
              <a:t>khái</a:t>
            </a:r>
            <a:r>
              <a:rPr lang="vi-VN" sz="2000" dirty="0"/>
              <a:t> </a:t>
            </a:r>
            <a:r>
              <a:rPr lang="vi-VN" sz="2000" dirty="0" err="1"/>
              <a:t>niệm</a:t>
            </a:r>
            <a:r>
              <a:rPr lang="vi-VN" sz="2000" dirty="0"/>
              <a:t> chia </a:t>
            </a:r>
            <a:r>
              <a:rPr lang="vi-VN" sz="2000" dirty="0" err="1"/>
              <a:t>sẻ</a:t>
            </a:r>
            <a:r>
              <a:rPr lang="vi-VN" sz="2000" dirty="0"/>
              <a:t>) - R. </a:t>
            </a:r>
            <a:r>
              <a:rPr lang="vi-VN" sz="2000" dirty="0" err="1"/>
              <a:t>Studer</a:t>
            </a:r>
            <a:r>
              <a:rPr lang="vi-VN" sz="2000" dirty="0"/>
              <a:t>, R. </a:t>
            </a:r>
            <a:r>
              <a:rPr lang="vi-VN" sz="2000" dirty="0" err="1"/>
              <a:t>Benjamins</a:t>
            </a:r>
            <a:r>
              <a:rPr lang="vi-VN" sz="2000" dirty="0"/>
              <a:t>, </a:t>
            </a:r>
            <a:r>
              <a:rPr lang="vi-VN" sz="2000" dirty="0" err="1"/>
              <a:t>and</a:t>
            </a:r>
            <a:r>
              <a:rPr lang="vi-VN" sz="2000" dirty="0"/>
              <a:t> D. </a:t>
            </a:r>
            <a:r>
              <a:rPr lang="vi-VN" sz="2000" dirty="0" err="1"/>
              <a:t>Fensel</a:t>
            </a:r>
            <a:r>
              <a:rPr lang="vi-VN" sz="2000" dirty="0"/>
              <a:t>.</a:t>
            </a:r>
            <a:endParaRPr lang="vi-VN" sz="2000" dirty="0" smtClean="0"/>
          </a:p>
        </p:txBody>
      </p:sp>
      <p:pic>
        <p:nvPicPr>
          <p:cNvPr id="5122" name="Picture 2" descr="Kết quả hình ảnh cho ont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409" y="4046794"/>
            <a:ext cx="2612338" cy="261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48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tổng quan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599" y="1935479"/>
            <a:ext cx="9835979" cy="2488239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Ontology</a:t>
            </a:r>
            <a:endParaRPr lang="vi-VN" dirty="0" smtClean="0"/>
          </a:p>
          <a:p>
            <a:pPr lvl="1"/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ontology</a:t>
            </a:r>
            <a:endParaRPr lang="vi-VN" dirty="0" smtClean="0"/>
          </a:p>
          <a:p>
            <a:pPr marL="667512" lvl="2" indent="0">
              <a:buNone/>
            </a:pPr>
            <a:r>
              <a:rPr lang="vi-VN" sz="2000" b="1" dirty="0" err="1" smtClean="0"/>
              <a:t>Thực</a:t>
            </a:r>
            <a:r>
              <a:rPr lang="vi-VN" sz="2000" b="1" dirty="0" smtClean="0"/>
              <a:t> </a:t>
            </a:r>
            <a:r>
              <a:rPr lang="vi-VN" sz="2000" b="1" dirty="0" err="1" smtClean="0"/>
              <a:t>thể</a:t>
            </a:r>
            <a:r>
              <a:rPr lang="vi-VN" sz="2000" b="1" dirty="0" smtClean="0"/>
              <a:t> (</a:t>
            </a:r>
            <a:r>
              <a:rPr lang="vi-VN" sz="2000" b="1" dirty="0" err="1" smtClean="0"/>
              <a:t>Individual</a:t>
            </a:r>
            <a:r>
              <a:rPr lang="vi-VN" sz="2000" b="1" dirty="0" smtClean="0"/>
              <a:t>):</a:t>
            </a:r>
          </a:p>
          <a:p>
            <a:pPr lvl="2"/>
            <a:r>
              <a:rPr lang="vi-VN" sz="2000" dirty="0" err="1" smtClean="0"/>
              <a:t>Là</a:t>
            </a:r>
            <a:r>
              <a:rPr lang="vi-VN" sz="2000" dirty="0" smtClean="0"/>
              <a:t> </a:t>
            </a:r>
            <a:r>
              <a:rPr lang="vi-VN" sz="2000" dirty="0" err="1" smtClean="0"/>
              <a:t>một</a:t>
            </a:r>
            <a:r>
              <a:rPr lang="vi-VN" sz="2000" dirty="0" smtClean="0"/>
              <a:t> </a:t>
            </a:r>
            <a:r>
              <a:rPr lang="vi-VN" sz="2000" dirty="0" err="1" smtClean="0"/>
              <a:t>đối</a:t>
            </a:r>
            <a:r>
              <a:rPr lang="vi-VN" sz="2000" dirty="0" smtClean="0"/>
              <a:t> </a:t>
            </a:r>
            <a:r>
              <a:rPr lang="vi-VN" sz="2000" dirty="0" err="1" smtClean="0"/>
              <a:t>tượng</a:t>
            </a:r>
            <a:r>
              <a:rPr lang="vi-VN" sz="2000" dirty="0" smtClean="0"/>
              <a:t> </a:t>
            </a:r>
            <a:r>
              <a:rPr lang="vi-VN" sz="2000" dirty="0" err="1" smtClean="0"/>
              <a:t>nào</a:t>
            </a:r>
            <a:r>
              <a:rPr lang="vi-VN" sz="2000" dirty="0" smtClean="0"/>
              <a:t> </a:t>
            </a:r>
            <a:r>
              <a:rPr lang="vi-VN" sz="2000" dirty="0" err="1" smtClean="0"/>
              <a:t>đó</a:t>
            </a:r>
            <a:r>
              <a:rPr lang="vi-VN" sz="2000" dirty="0" smtClean="0"/>
              <a:t> </a:t>
            </a:r>
            <a:r>
              <a:rPr lang="vi-VN" sz="2000" dirty="0" err="1" smtClean="0"/>
              <a:t>tồn</a:t>
            </a:r>
            <a:r>
              <a:rPr lang="vi-VN" sz="2000" dirty="0" smtClean="0"/>
              <a:t> </a:t>
            </a:r>
            <a:r>
              <a:rPr lang="vi-VN" sz="2000" dirty="0" err="1" smtClean="0"/>
              <a:t>tại</a:t>
            </a:r>
            <a:r>
              <a:rPr lang="vi-VN" sz="2000" dirty="0" smtClean="0"/>
              <a:t> trong </a:t>
            </a:r>
            <a:r>
              <a:rPr lang="vi-VN" sz="2000" dirty="0" err="1" smtClean="0"/>
              <a:t>tự</a:t>
            </a:r>
            <a:r>
              <a:rPr lang="vi-VN" sz="2000" dirty="0" smtClean="0"/>
              <a:t> nhiên (</a:t>
            </a:r>
            <a:r>
              <a:rPr lang="vi-VN" sz="2000" dirty="0" err="1" smtClean="0"/>
              <a:t>England</a:t>
            </a:r>
            <a:r>
              <a:rPr lang="vi-VN" sz="2000" dirty="0" smtClean="0"/>
              <a:t>, </a:t>
            </a:r>
            <a:r>
              <a:rPr lang="vi-VN" sz="2000" dirty="0" err="1" smtClean="0"/>
              <a:t>Manchester</a:t>
            </a:r>
            <a:r>
              <a:rPr lang="vi-VN" sz="2000" dirty="0" smtClean="0"/>
              <a:t> </a:t>
            </a:r>
            <a:r>
              <a:rPr lang="vi-VN" sz="2000" dirty="0" err="1" smtClean="0"/>
              <a:t>United</a:t>
            </a:r>
            <a:r>
              <a:rPr lang="vi-VN" sz="2000" dirty="0" smtClean="0"/>
              <a:t>…) </a:t>
            </a:r>
          </a:p>
          <a:p>
            <a:pPr lvl="2"/>
            <a:r>
              <a:rPr lang="vi-VN" sz="2000" dirty="0" err="1" smtClean="0"/>
              <a:t>Có</a:t>
            </a:r>
            <a:r>
              <a:rPr lang="vi-VN" sz="2000" dirty="0" smtClean="0"/>
              <a:t> </a:t>
            </a:r>
            <a:r>
              <a:rPr lang="vi-VN" sz="2000" dirty="0" err="1" smtClean="0"/>
              <a:t>thể</a:t>
            </a:r>
            <a:r>
              <a:rPr lang="vi-VN" sz="2000" dirty="0" smtClean="0"/>
              <a:t> </a:t>
            </a:r>
            <a:r>
              <a:rPr lang="vi-VN" sz="2000" dirty="0" err="1" smtClean="0"/>
              <a:t>có</a:t>
            </a:r>
            <a:r>
              <a:rPr lang="vi-VN" sz="2000" dirty="0" smtClean="0"/>
              <a:t> </a:t>
            </a:r>
            <a:r>
              <a:rPr lang="vi-VN" sz="2000" dirty="0" err="1" smtClean="0"/>
              <a:t>nhiều</a:t>
            </a:r>
            <a:r>
              <a:rPr lang="vi-VN" sz="2000" dirty="0" smtClean="0"/>
              <a:t> tên </a:t>
            </a:r>
            <a:r>
              <a:rPr lang="vi-VN" sz="2000" dirty="0" err="1" smtClean="0"/>
              <a:t>được</a:t>
            </a:r>
            <a:r>
              <a:rPr lang="vi-VN" sz="2000" dirty="0" smtClean="0"/>
              <a:t> </a:t>
            </a:r>
            <a:r>
              <a:rPr lang="vi-VN" sz="2000" dirty="0" err="1" smtClean="0"/>
              <a:t>sử</a:t>
            </a:r>
            <a:r>
              <a:rPr lang="vi-VN" sz="2000" dirty="0" smtClean="0"/>
              <a:t> </a:t>
            </a:r>
            <a:r>
              <a:rPr lang="vi-VN" sz="2000" dirty="0" err="1" smtClean="0"/>
              <a:t>dụng</a:t>
            </a:r>
            <a:r>
              <a:rPr lang="vi-VN" sz="2000" dirty="0" smtClean="0"/>
              <a:t> </a:t>
            </a:r>
            <a:r>
              <a:rPr lang="vi-VN" sz="2000" dirty="0" err="1" smtClean="0"/>
              <a:t>để</a:t>
            </a:r>
            <a:r>
              <a:rPr lang="vi-VN" sz="2000" dirty="0" smtClean="0"/>
              <a:t> </a:t>
            </a:r>
            <a:r>
              <a:rPr lang="vi-VN" sz="2000" dirty="0" err="1" smtClean="0"/>
              <a:t>nói</a:t>
            </a:r>
            <a:r>
              <a:rPr lang="vi-VN" sz="2000" dirty="0" smtClean="0"/>
              <a:t> </a:t>
            </a:r>
            <a:r>
              <a:rPr lang="vi-VN" sz="2000" dirty="0" err="1" smtClean="0"/>
              <a:t>về</a:t>
            </a:r>
            <a:r>
              <a:rPr lang="vi-VN" sz="2000" dirty="0" smtClean="0"/>
              <a:t> </a:t>
            </a:r>
            <a:r>
              <a:rPr lang="vi-VN" sz="2000" dirty="0" err="1" smtClean="0"/>
              <a:t>một</a:t>
            </a:r>
            <a:r>
              <a:rPr lang="vi-VN" sz="2000" dirty="0" smtClean="0"/>
              <a:t> </a:t>
            </a:r>
            <a:r>
              <a:rPr lang="vi-VN" sz="2000" dirty="0" err="1" smtClean="0"/>
              <a:t>thực</a:t>
            </a:r>
            <a:r>
              <a:rPr lang="vi-VN" sz="2000" dirty="0" smtClean="0"/>
              <a:t> </a:t>
            </a:r>
            <a:r>
              <a:rPr lang="vi-VN" sz="2000" dirty="0" err="1" smtClean="0"/>
              <a:t>thể</a:t>
            </a:r>
            <a:r>
              <a:rPr lang="vi-VN" sz="2000" dirty="0" smtClean="0"/>
              <a:t> </a:t>
            </a:r>
          </a:p>
          <a:p>
            <a:pPr lvl="2"/>
            <a:r>
              <a:rPr lang="vi-VN" sz="2000" dirty="0" err="1" smtClean="0"/>
              <a:t>Thực</a:t>
            </a:r>
            <a:r>
              <a:rPr lang="vi-VN" sz="2000" dirty="0" smtClean="0"/>
              <a:t> </a:t>
            </a:r>
            <a:r>
              <a:rPr lang="vi-VN" sz="2000" dirty="0" err="1" smtClean="0"/>
              <a:t>thể</a:t>
            </a:r>
            <a:r>
              <a:rPr lang="vi-VN" sz="2000" dirty="0" smtClean="0"/>
              <a:t> </a:t>
            </a:r>
            <a:r>
              <a:rPr lang="vi-VN" sz="2000" dirty="0" err="1" smtClean="0"/>
              <a:t>được</a:t>
            </a:r>
            <a:r>
              <a:rPr lang="vi-VN" sz="2000" dirty="0" smtClean="0"/>
              <a:t> xem như </a:t>
            </a:r>
            <a:r>
              <a:rPr lang="vi-VN" sz="2000" dirty="0" err="1" smtClean="0"/>
              <a:t>là</a:t>
            </a:r>
            <a:r>
              <a:rPr lang="vi-VN" sz="2000" dirty="0" smtClean="0"/>
              <a:t> </a:t>
            </a:r>
            <a:r>
              <a:rPr lang="vi-VN" sz="2000" dirty="0" err="1" smtClean="0"/>
              <a:t>thể</a:t>
            </a:r>
            <a:r>
              <a:rPr lang="vi-VN" sz="2000" dirty="0" smtClean="0"/>
              <a:t> </a:t>
            </a:r>
            <a:r>
              <a:rPr lang="vi-VN" sz="2000" dirty="0" err="1" smtClean="0"/>
              <a:t>hiện</a:t>
            </a:r>
            <a:r>
              <a:rPr lang="vi-VN" sz="2000" dirty="0" smtClean="0"/>
              <a:t> </a:t>
            </a:r>
            <a:r>
              <a:rPr lang="vi-VN" sz="2000" dirty="0" err="1" smtClean="0"/>
              <a:t>của</a:t>
            </a:r>
            <a:r>
              <a:rPr lang="vi-VN" sz="2000" dirty="0" smtClean="0"/>
              <a:t> </a:t>
            </a:r>
            <a:r>
              <a:rPr lang="vi-VN" sz="2000" dirty="0" err="1" smtClean="0"/>
              <a:t>lớp</a:t>
            </a:r>
            <a:r>
              <a:rPr lang="vi-VN" sz="2000" dirty="0" smtClean="0"/>
              <a:t>, </a:t>
            </a:r>
            <a:r>
              <a:rPr lang="vi-VN" sz="2000" dirty="0" err="1" smtClean="0"/>
              <a:t>làm</a:t>
            </a:r>
            <a:r>
              <a:rPr lang="vi-VN" sz="2000" dirty="0" smtClean="0"/>
              <a:t> </a:t>
            </a:r>
            <a:r>
              <a:rPr lang="vi-VN" sz="2000" dirty="0" err="1" smtClean="0"/>
              <a:t>rõ</a:t>
            </a:r>
            <a:r>
              <a:rPr lang="vi-VN" sz="2000" dirty="0" smtClean="0"/>
              <a:t> hơn </a:t>
            </a:r>
            <a:r>
              <a:rPr lang="vi-VN" sz="2000" dirty="0" err="1" smtClean="0"/>
              <a:t>về</a:t>
            </a:r>
            <a:r>
              <a:rPr lang="vi-VN" sz="2000" dirty="0" smtClean="0"/>
              <a:t> </a:t>
            </a:r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đó</a:t>
            </a:r>
            <a:r>
              <a:rPr lang="vi-VN" sz="2000" dirty="0" smtClean="0"/>
              <a:t> (</a:t>
            </a:r>
            <a:r>
              <a:rPr lang="vi-VN" sz="2000" dirty="0" err="1" smtClean="0"/>
              <a:t>Lớp</a:t>
            </a:r>
            <a:r>
              <a:rPr lang="vi-VN" sz="2000" dirty="0" smtClean="0"/>
              <a:t> hoa </a:t>
            </a:r>
            <a:r>
              <a:rPr lang="vi-VN" sz="2000" dirty="0" err="1" smtClean="0"/>
              <a:t>quả</a:t>
            </a:r>
            <a:r>
              <a:rPr lang="vi-VN" sz="2000" dirty="0" smtClean="0"/>
              <a:t> </a:t>
            </a:r>
            <a:r>
              <a:rPr lang="vi-VN" sz="2000" dirty="0" err="1" smtClean="0"/>
              <a:t>có</a:t>
            </a:r>
            <a:r>
              <a:rPr lang="vi-VN" sz="2000" dirty="0" smtClean="0"/>
              <a:t> </a:t>
            </a:r>
            <a:r>
              <a:rPr lang="vi-VN" sz="2000" dirty="0" err="1" smtClean="0"/>
              <a:t>các</a:t>
            </a:r>
            <a:r>
              <a:rPr lang="vi-VN" sz="2000" dirty="0" smtClean="0"/>
              <a:t> </a:t>
            </a:r>
            <a:r>
              <a:rPr lang="vi-VN" sz="2000" dirty="0" err="1" smtClean="0"/>
              <a:t>thực</a:t>
            </a:r>
            <a:r>
              <a:rPr lang="vi-VN" sz="2000" dirty="0" smtClean="0"/>
              <a:t> </a:t>
            </a:r>
            <a:r>
              <a:rPr lang="vi-VN" sz="2000" dirty="0" err="1" smtClean="0"/>
              <a:t>thể</a:t>
            </a:r>
            <a:r>
              <a:rPr lang="vi-VN" sz="2000" dirty="0" smtClean="0"/>
              <a:t> chanh, cam, </a:t>
            </a:r>
            <a:r>
              <a:rPr lang="vi-VN" sz="2000" dirty="0" err="1" smtClean="0"/>
              <a:t>xoài</a:t>
            </a:r>
            <a:r>
              <a:rPr lang="vi-VN" sz="2000" dirty="0" smtClean="0"/>
              <a:t>…) </a:t>
            </a:r>
          </a:p>
        </p:txBody>
      </p:sp>
      <p:pic>
        <p:nvPicPr>
          <p:cNvPr id="8194" name="Picture 2" descr="Kết quả hình ảnh cho Individu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338" y="4315725"/>
            <a:ext cx="2476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599" y="1935479"/>
            <a:ext cx="9835979" cy="2488239"/>
          </a:xfrm>
        </p:spPr>
        <p:txBody>
          <a:bodyPr rtlCol="0">
            <a:normAutofit/>
          </a:bodyPr>
          <a:lstStyle/>
          <a:p>
            <a:pPr rtl="0"/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Ontology</a:t>
            </a:r>
            <a:endParaRPr lang="vi-VN" dirty="0" smtClean="0"/>
          </a:p>
          <a:p>
            <a:pPr lvl="1"/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ontology</a:t>
            </a:r>
            <a:endParaRPr lang="vi-VN" dirty="0" smtClean="0"/>
          </a:p>
          <a:p>
            <a:pPr marL="667512" lvl="2" indent="0">
              <a:buNone/>
            </a:pPr>
            <a:r>
              <a:rPr lang="vi-VN" sz="2000" b="1" dirty="0" err="1"/>
              <a:t>Lớp</a:t>
            </a:r>
            <a:r>
              <a:rPr lang="vi-VN" sz="2000" b="1" dirty="0"/>
              <a:t> (</a:t>
            </a:r>
            <a:r>
              <a:rPr lang="vi-VN" sz="2000" b="1" dirty="0" err="1"/>
              <a:t>Classes</a:t>
            </a:r>
            <a:r>
              <a:rPr lang="vi-VN" sz="2000" b="1" dirty="0"/>
              <a:t>) </a:t>
            </a:r>
            <a:endParaRPr lang="vi-VN" sz="2000" b="1" dirty="0" smtClean="0"/>
          </a:p>
          <a:p>
            <a:pPr marL="667512" lvl="2" indent="0">
              <a:buNone/>
            </a:pPr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là</a:t>
            </a:r>
            <a:r>
              <a:rPr lang="vi-VN" sz="2000" dirty="0" smtClean="0"/>
              <a:t> </a:t>
            </a:r>
            <a:r>
              <a:rPr lang="vi-VN" sz="2000" dirty="0" err="1" smtClean="0"/>
              <a:t>những</a:t>
            </a:r>
            <a:r>
              <a:rPr lang="vi-VN" sz="2000" dirty="0" smtClean="0"/>
              <a:t> </a:t>
            </a:r>
            <a:r>
              <a:rPr lang="vi-VN" sz="2000" dirty="0" err="1" smtClean="0"/>
              <a:t>nhóm</a:t>
            </a:r>
            <a:r>
              <a:rPr lang="vi-VN" sz="2000" dirty="0" smtClean="0"/>
              <a:t>, </a:t>
            </a:r>
            <a:r>
              <a:rPr lang="vi-VN" sz="2000" dirty="0" err="1" smtClean="0"/>
              <a:t>bộ</a:t>
            </a:r>
            <a:r>
              <a:rPr lang="vi-VN" sz="2000" dirty="0" smtClean="0"/>
              <a:t> </a:t>
            </a:r>
            <a:r>
              <a:rPr lang="vi-VN" sz="2000" dirty="0" err="1" smtClean="0"/>
              <a:t>hoặc</a:t>
            </a:r>
            <a:r>
              <a:rPr lang="vi-VN" sz="2000" dirty="0" smtClean="0"/>
              <a:t> </a:t>
            </a:r>
            <a:r>
              <a:rPr lang="vi-VN" sz="2000" dirty="0" err="1" smtClean="0"/>
              <a:t>tập</a:t>
            </a:r>
            <a:r>
              <a:rPr lang="vi-VN" sz="2000" dirty="0" smtClean="0"/>
              <a:t> </a:t>
            </a:r>
            <a:r>
              <a:rPr lang="vi-VN" sz="2000" dirty="0" err="1" smtClean="0"/>
              <a:t>hợp</a:t>
            </a:r>
            <a:r>
              <a:rPr lang="vi-VN" sz="2000" dirty="0" smtClean="0"/>
              <a:t> </a:t>
            </a:r>
            <a:r>
              <a:rPr lang="vi-VN" sz="2000" dirty="0" err="1" smtClean="0"/>
              <a:t>các</a:t>
            </a:r>
            <a:r>
              <a:rPr lang="vi-VN" sz="2000" dirty="0" smtClean="0"/>
              <a:t> </a:t>
            </a:r>
            <a:r>
              <a:rPr lang="vi-VN" sz="2000" dirty="0" err="1" smtClean="0"/>
              <a:t>đối</a:t>
            </a:r>
            <a:r>
              <a:rPr lang="vi-VN" sz="2000" dirty="0" smtClean="0"/>
              <a:t> </a:t>
            </a:r>
            <a:r>
              <a:rPr lang="vi-VN" sz="2000" dirty="0" err="1" smtClean="0"/>
              <a:t>tượng</a:t>
            </a:r>
            <a:r>
              <a:rPr lang="vi-VN" sz="2000" dirty="0" smtClean="0"/>
              <a:t>. </a:t>
            </a:r>
            <a:r>
              <a:rPr lang="vi-VN" sz="2000" dirty="0" err="1" smtClean="0"/>
              <a:t>Một</a:t>
            </a:r>
            <a:r>
              <a:rPr lang="vi-VN" sz="2000" dirty="0" smtClean="0"/>
              <a:t> </a:t>
            </a:r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có</a:t>
            </a:r>
            <a:r>
              <a:rPr lang="vi-VN" sz="2000" dirty="0" smtClean="0"/>
              <a:t> </a:t>
            </a:r>
            <a:r>
              <a:rPr lang="vi-VN" sz="2000" dirty="0" err="1" smtClean="0"/>
              <a:t>thể</a:t>
            </a:r>
            <a:r>
              <a:rPr lang="vi-VN" sz="2000" dirty="0" smtClean="0"/>
              <a:t> </a:t>
            </a:r>
            <a:r>
              <a:rPr lang="vi-VN" sz="2000" dirty="0" err="1" smtClean="0"/>
              <a:t>gộp</a:t>
            </a:r>
            <a:r>
              <a:rPr lang="vi-VN" sz="2000" dirty="0" smtClean="0"/>
              <a:t> </a:t>
            </a:r>
            <a:r>
              <a:rPr lang="vi-VN" sz="2000" dirty="0" err="1" smtClean="0"/>
              <a:t>nhiều</a:t>
            </a:r>
            <a:r>
              <a:rPr lang="vi-VN" sz="2000" dirty="0" smtClean="0"/>
              <a:t> </a:t>
            </a:r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hoặc</a:t>
            </a:r>
            <a:r>
              <a:rPr lang="vi-VN" sz="2000" dirty="0" smtClean="0"/>
              <a:t> </a:t>
            </a:r>
            <a:r>
              <a:rPr lang="vi-VN" sz="2000" dirty="0" err="1" smtClean="0"/>
              <a:t>được</a:t>
            </a:r>
            <a:r>
              <a:rPr lang="vi-VN" sz="2000" dirty="0" smtClean="0"/>
              <a:t> </a:t>
            </a:r>
            <a:r>
              <a:rPr lang="vi-VN" sz="2000" dirty="0" err="1" smtClean="0"/>
              <a:t>gộp</a:t>
            </a:r>
            <a:r>
              <a:rPr lang="vi-VN" sz="2000" dirty="0" smtClean="0"/>
              <a:t> </a:t>
            </a:r>
            <a:r>
              <a:rPr lang="vi-VN" sz="2000" dirty="0" err="1" smtClean="0"/>
              <a:t>vào</a:t>
            </a:r>
            <a:r>
              <a:rPr lang="vi-VN" sz="2000" dirty="0" smtClean="0"/>
              <a:t> </a:t>
            </a:r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khác</a:t>
            </a:r>
            <a:r>
              <a:rPr lang="vi-VN" sz="2000" dirty="0" smtClean="0"/>
              <a:t>. </a:t>
            </a:r>
            <a:r>
              <a:rPr lang="vi-VN" sz="2000" dirty="0" err="1" smtClean="0"/>
              <a:t>Một</a:t>
            </a:r>
            <a:r>
              <a:rPr lang="vi-VN" sz="2000" dirty="0" smtClean="0"/>
              <a:t> </a:t>
            </a:r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gộp</a:t>
            </a:r>
            <a:r>
              <a:rPr lang="vi-VN" sz="2000" dirty="0" smtClean="0"/>
              <a:t> </a:t>
            </a:r>
            <a:r>
              <a:rPr lang="vi-VN" sz="2000" dirty="0" err="1" smtClean="0"/>
              <a:t>vào</a:t>
            </a:r>
            <a:r>
              <a:rPr lang="vi-VN" sz="2000" dirty="0" smtClean="0"/>
              <a:t> </a:t>
            </a:r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khác</a:t>
            </a:r>
            <a:r>
              <a:rPr lang="vi-VN" sz="2000" dirty="0" smtClean="0"/>
              <a:t> </a:t>
            </a:r>
            <a:r>
              <a:rPr lang="vi-VN" sz="2000" dirty="0" err="1" smtClean="0"/>
              <a:t>được</a:t>
            </a:r>
            <a:r>
              <a:rPr lang="vi-VN" sz="2000" dirty="0" smtClean="0"/>
              <a:t> </a:t>
            </a:r>
            <a:r>
              <a:rPr lang="vi-VN" sz="2000" dirty="0" err="1" smtClean="0"/>
              <a:t>gọi</a:t>
            </a:r>
            <a:r>
              <a:rPr lang="vi-VN" sz="2000" dirty="0" smtClean="0"/>
              <a:t> </a:t>
            </a:r>
            <a:r>
              <a:rPr lang="vi-VN" sz="2000" dirty="0" err="1" smtClean="0"/>
              <a:t>là</a:t>
            </a:r>
            <a:r>
              <a:rPr lang="vi-VN" sz="2000" dirty="0" smtClean="0"/>
              <a:t> </a:t>
            </a:r>
            <a:r>
              <a:rPr lang="vi-VN" sz="2000" dirty="0" err="1" smtClean="0"/>
              <a:t>lớp</a:t>
            </a:r>
            <a:r>
              <a:rPr lang="vi-VN" sz="2000" dirty="0" smtClean="0"/>
              <a:t> con </a:t>
            </a:r>
            <a:r>
              <a:rPr lang="vi-VN" sz="2000" dirty="0" err="1" smtClean="0"/>
              <a:t>của</a:t>
            </a:r>
            <a:r>
              <a:rPr lang="vi-VN" sz="2000" dirty="0" smtClean="0"/>
              <a:t> </a:t>
            </a:r>
            <a:r>
              <a:rPr lang="vi-VN" sz="2000" dirty="0" err="1" smtClean="0"/>
              <a:t>lớp</a:t>
            </a:r>
            <a:r>
              <a:rPr lang="vi-VN" sz="2000" dirty="0" smtClean="0"/>
              <a:t> </a:t>
            </a:r>
            <a:r>
              <a:rPr lang="vi-VN" sz="2000" dirty="0" err="1" smtClean="0"/>
              <a:t>gộp</a:t>
            </a:r>
            <a:r>
              <a:rPr lang="vi-VN" sz="2000" dirty="0" smtClean="0"/>
              <a:t>. </a:t>
            </a:r>
            <a:r>
              <a:rPr lang="vi-VN" sz="2000" dirty="0" err="1" smtClean="0"/>
              <a:t>Điều</a:t>
            </a:r>
            <a:r>
              <a:rPr lang="vi-VN" sz="2000" dirty="0" smtClean="0"/>
              <a:t> quan </a:t>
            </a:r>
            <a:r>
              <a:rPr lang="vi-VN" sz="2000" dirty="0" err="1" smtClean="0"/>
              <a:t>trọng</a:t>
            </a:r>
            <a:r>
              <a:rPr lang="vi-VN" sz="2000" dirty="0" smtClean="0"/>
              <a:t> </a:t>
            </a:r>
            <a:r>
              <a:rPr lang="vi-VN" sz="2000" dirty="0" err="1" smtClean="0"/>
              <a:t>của</a:t>
            </a:r>
            <a:r>
              <a:rPr lang="vi-VN" sz="2000" dirty="0" smtClean="0"/>
              <a:t> quan </a:t>
            </a:r>
            <a:r>
              <a:rPr lang="vi-VN" sz="2000" dirty="0" err="1" smtClean="0"/>
              <a:t>hệ</a:t>
            </a:r>
            <a:r>
              <a:rPr lang="vi-VN" sz="2000" dirty="0" smtClean="0"/>
              <a:t> </a:t>
            </a:r>
            <a:r>
              <a:rPr lang="vi-VN" sz="2000" dirty="0" err="1" smtClean="0"/>
              <a:t>xếp</a:t>
            </a:r>
            <a:r>
              <a:rPr lang="vi-VN" sz="2000" dirty="0" smtClean="0"/>
              <a:t> </a:t>
            </a:r>
            <a:r>
              <a:rPr lang="vi-VN" sz="2000" dirty="0" err="1" smtClean="0"/>
              <a:t>gộp</a:t>
            </a:r>
            <a:r>
              <a:rPr lang="vi-VN" sz="2000" dirty="0" smtClean="0"/>
              <a:t> </a:t>
            </a:r>
            <a:r>
              <a:rPr lang="vi-VN" sz="2000" dirty="0" err="1" smtClean="0"/>
              <a:t>là</a:t>
            </a:r>
            <a:r>
              <a:rPr lang="vi-VN" sz="2000" dirty="0" smtClean="0"/>
              <a:t> </a:t>
            </a:r>
            <a:r>
              <a:rPr lang="vi-VN" sz="2000" dirty="0" err="1" smtClean="0"/>
              <a:t>tính</a:t>
            </a:r>
            <a:r>
              <a:rPr lang="vi-VN" sz="2000" dirty="0" smtClean="0"/>
              <a:t> </a:t>
            </a:r>
            <a:r>
              <a:rPr lang="vi-VN" sz="2000" dirty="0" err="1" smtClean="0"/>
              <a:t>kế</a:t>
            </a:r>
            <a:r>
              <a:rPr lang="vi-VN" sz="2000" dirty="0" smtClean="0"/>
              <a:t> </a:t>
            </a:r>
            <a:r>
              <a:rPr lang="vi-VN" sz="2000" dirty="0" err="1" smtClean="0"/>
              <a:t>thừa</a:t>
            </a:r>
            <a:endParaRPr lang="vi-VN" sz="2000" dirty="0" smtClean="0"/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406" y="4275437"/>
            <a:ext cx="1356363" cy="22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8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sp>
        <p:nvSpPr>
          <p:cNvPr id="2" name="Chỗ dành sẵn cho Nội dung 1"/>
          <p:cNvSpPr>
            <a:spLocks noGrp="1"/>
          </p:cNvSpPr>
          <p:nvPr>
            <p:ph idx="1"/>
          </p:nvPr>
        </p:nvSpPr>
        <p:spPr>
          <a:xfrm>
            <a:off x="609599" y="1935479"/>
            <a:ext cx="9835979" cy="2488239"/>
          </a:xfrm>
        </p:spPr>
        <p:txBody>
          <a:bodyPr rtlCol="0">
            <a:normAutofit/>
          </a:bodyPr>
          <a:lstStyle/>
          <a:p>
            <a:pPr rtl="0"/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Ontology</a:t>
            </a:r>
            <a:endParaRPr lang="vi-VN" dirty="0" smtClean="0"/>
          </a:p>
          <a:p>
            <a:pPr lvl="1"/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ontology</a:t>
            </a:r>
            <a:endParaRPr lang="vi-VN" dirty="0" smtClean="0"/>
          </a:p>
          <a:p>
            <a:pPr marL="667512" lvl="2" indent="0">
              <a:buNone/>
            </a:pPr>
            <a:r>
              <a:rPr lang="vi-VN" sz="2000" b="1" dirty="0" err="1" smtClean="0"/>
              <a:t>Thuộc</a:t>
            </a:r>
            <a:r>
              <a:rPr lang="vi-VN" sz="2000" b="1" dirty="0" smtClean="0"/>
              <a:t> </a:t>
            </a:r>
            <a:r>
              <a:rPr lang="vi-VN" sz="2000" b="1" dirty="0" err="1" smtClean="0"/>
              <a:t>tính</a:t>
            </a:r>
            <a:r>
              <a:rPr lang="vi-VN" sz="2000" b="1" dirty="0" smtClean="0"/>
              <a:t> (</a:t>
            </a:r>
            <a:r>
              <a:rPr lang="vi-VN" sz="2000" b="1" dirty="0" err="1" smtClean="0"/>
              <a:t>Properties</a:t>
            </a:r>
            <a:r>
              <a:rPr lang="vi-VN" sz="2000" b="1" dirty="0" smtClean="0"/>
              <a:t>) </a:t>
            </a:r>
          </a:p>
          <a:p>
            <a:pPr marL="667512" lvl="2" indent="0">
              <a:buNone/>
            </a:pPr>
            <a:r>
              <a:rPr lang="vi-VN" sz="2000" dirty="0" err="1" smtClean="0"/>
              <a:t>Các</a:t>
            </a:r>
            <a:r>
              <a:rPr lang="vi-VN" sz="2000" dirty="0" smtClean="0"/>
              <a:t> </a:t>
            </a:r>
            <a:r>
              <a:rPr lang="vi-VN" sz="2000" dirty="0" err="1"/>
              <a:t>đối</a:t>
            </a:r>
            <a:r>
              <a:rPr lang="vi-VN" sz="2000" dirty="0"/>
              <a:t> </a:t>
            </a:r>
            <a:r>
              <a:rPr lang="vi-VN" sz="2000" dirty="0" err="1"/>
              <a:t>tượng</a:t>
            </a:r>
            <a:r>
              <a:rPr lang="vi-VN" sz="2000" dirty="0"/>
              <a:t> trong </a:t>
            </a:r>
            <a:r>
              <a:rPr lang="vi-VN" sz="2000" dirty="0" err="1"/>
              <a:t>ontology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mô </a:t>
            </a:r>
            <a:r>
              <a:rPr lang="vi-VN" sz="2000" dirty="0" err="1"/>
              <a:t>tả</a:t>
            </a:r>
            <a:r>
              <a:rPr lang="vi-VN" sz="2000" dirty="0"/>
              <a:t> thông qua </a:t>
            </a:r>
            <a:r>
              <a:rPr lang="vi-VN" sz="2000" dirty="0" err="1"/>
              <a:t>việc</a:t>
            </a:r>
            <a:r>
              <a:rPr lang="vi-VN" sz="2000" dirty="0"/>
              <a:t> khai </a:t>
            </a:r>
            <a:r>
              <a:rPr lang="vi-VN" sz="2000" dirty="0" err="1"/>
              <a:t>báo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chúng</a:t>
            </a:r>
            <a:r>
              <a:rPr lang="vi-VN" sz="2000" dirty="0"/>
              <a:t>. </a:t>
            </a:r>
            <a:r>
              <a:rPr lang="vi-VN" sz="2000" dirty="0" err="1"/>
              <a:t>Mỗi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</a:t>
            </a:r>
            <a:r>
              <a:rPr lang="vi-VN" sz="2000" dirty="0" err="1"/>
              <a:t>đều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tên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giá</a:t>
            </a:r>
            <a:r>
              <a:rPr lang="vi-VN" sz="2000" dirty="0"/>
              <a:t> </a:t>
            </a:r>
            <a:r>
              <a:rPr lang="vi-VN" sz="2000" dirty="0" err="1"/>
              <a:t>trị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</a:t>
            </a:r>
            <a:r>
              <a:rPr lang="vi-VN" sz="2000" dirty="0" err="1"/>
              <a:t>đó</a:t>
            </a:r>
            <a:r>
              <a:rPr lang="vi-VN" sz="2000" dirty="0"/>
              <a:t>.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dụng</a:t>
            </a:r>
            <a:r>
              <a:rPr lang="vi-VN" sz="2000" dirty="0"/>
              <a:t> </a:t>
            </a:r>
            <a:r>
              <a:rPr lang="vi-VN" sz="2000" dirty="0" err="1"/>
              <a:t>để</a:t>
            </a:r>
            <a:r>
              <a:rPr lang="vi-VN" sz="2000" dirty="0"/>
              <a:t> lưu </a:t>
            </a:r>
            <a:r>
              <a:rPr lang="vi-VN" sz="2000" dirty="0" err="1"/>
              <a:t>trữ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thông tin </a:t>
            </a:r>
            <a:r>
              <a:rPr lang="vi-VN" sz="2000" dirty="0" err="1"/>
              <a:t>mà</a:t>
            </a:r>
            <a:r>
              <a:rPr lang="vi-VN" sz="2000" dirty="0"/>
              <a:t> </a:t>
            </a:r>
            <a:r>
              <a:rPr lang="vi-VN" sz="2000" dirty="0" err="1"/>
              <a:t>đối</a:t>
            </a:r>
            <a:r>
              <a:rPr lang="vi-VN" sz="2000" dirty="0"/>
              <a:t> </a:t>
            </a:r>
            <a:r>
              <a:rPr lang="vi-VN" sz="2000" dirty="0" err="1"/>
              <a:t>tượng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endParaRPr lang="vi-VN" sz="2000" dirty="0" smtClean="0"/>
          </a:p>
        </p:txBody>
      </p:sp>
      <p:pic>
        <p:nvPicPr>
          <p:cNvPr id="6148" name="Picture 4" descr="Kết quả hình ảnh cho propertie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87" y="4582340"/>
            <a:ext cx="1729002" cy="17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24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ản trình bày về việc động não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54_TF03460637.potx" id="{858DDAB7-9EDB-47D5-8357-9B15A224017F}" vid="{3E6B129B-243A-4201-A41B-1BD240DB12D8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2001</Words>
  <Application>Microsoft Office PowerPoint</Application>
  <PresentationFormat>Màn hình rộng</PresentationFormat>
  <Paragraphs>193</Paragraphs>
  <Slides>32</Slides>
  <Notes>32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32</vt:i4>
      </vt:variant>
    </vt:vector>
  </HeadingPairs>
  <TitlesOfParts>
    <vt:vector size="38" baseType="lpstr">
      <vt:lpstr>Arial</vt:lpstr>
      <vt:lpstr>Calibri</vt:lpstr>
      <vt:lpstr>Times New Roman</vt:lpstr>
      <vt:lpstr>Verdana</vt:lpstr>
      <vt:lpstr>Wingdings 2</vt:lpstr>
      <vt:lpstr>Bản trình bày về việc động não</vt:lpstr>
      <vt:lpstr>Ontology về lịch sử sức khỏe gia đình</vt:lpstr>
      <vt:lpstr>Danh mục</vt:lpstr>
      <vt:lpstr>Tổng quan: Tiền sử sức khỏe gia đình</vt:lpstr>
      <vt:lpstr>Nghiên cứu tổng quan</vt:lpstr>
      <vt:lpstr>Nghiên cứu tổng quan</vt:lpstr>
      <vt:lpstr>Nghiên cứu tổng quan</vt:lpstr>
      <vt:lpstr>Nghiên cứu tổng quan</vt:lpstr>
      <vt:lpstr>Nghiên cứu tổng quan</vt:lpstr>
      <vt:lpstr>Nghiên cứu tổng quan</vt:lpstr>
      <vt:lpstr>Nghiên cứu tổng quan</vt:lpstr>
      <vt:lpstr>Nghiên cứu tổng quan</vt:lpstr>
      <vt:lpstr>Nghiên cứu tổng quan</vt:lpstr>
      <vt:lpstr>Nghiên cứu tổng quan</vt:lpstr>
      <vt:lpstr>Nghiên cứu tổng quan</vt:lpstr>
      <vt:lpstr>Nghiên cứu tổng quan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  <vt:lpstr>Xây dựng ontology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Phiên Sáng tạo</dc:title>
  <dc:creator>Đăng Cường Bùi</dc:creator>
  <cp:lastModifiedBy>Đăng Cường Bùi</cp:lastModifiedBy>
  <cp:revision>22</cp:revision>
  <dcterms:created xsi:type="dcterms:W3CDTF">2019-11-12T14:56:40Z</dcterms:created>
  <dcterms:modified xsi:type="dcterms:W3CDTF">2019-11-13T17:12:27Z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