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84" r:id="rId3"/>
    <p:sldMasterId id="2147483706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1542-F5F4-4183-BC5C-A6DE04F6267B}" type="datetimeFigureOut">
              <a:rPr lang="es-ES" smtClean="0"/>
              <a:t>11/04/2024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7D2C-3B5B-4977-ADAF-9306A2621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7D2C-3B5B-4977-ADAF-9306A262123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40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tres características principales de XML son: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7D2C-3B5B-4977-ADAF-9306A262123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8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Hay bastantes herramientas para la ceración y validación para XML, pero aquí te van las 3 más usadas: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7D2C-3B5B-4977-ADAF-9306A262123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59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66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128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598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84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933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29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191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0792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131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0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55326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7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071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83598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31541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4072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2140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6123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9327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56784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08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23184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661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11001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314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877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4528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5779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098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82534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67743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999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0769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21816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3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16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57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96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75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19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106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4427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6656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5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6645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6962-48B3-306A-1DB6-77231775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8799" y="2698600"/>
            <a:ext cx="4074400" cy="730400"/>
          </a:xfrm>
        </p:spPr>
        <p:txBody>
          <a:bodyPr wrap="square" anchor="t">
            <a:noAutofit/>
          </a:bodyPr>
          <a:lstStyle/>
          <a:p>
            <a:r>
              <a:rPr lang="es-ES" sz="6600" b="1" dirty="0"/>
              <a:t>XML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7B5FCF-1186-CB5E-155D-59FFF281D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5" y="5801200"/>
            <a:ext cx="10550769" cy="1056800"/>
          </a:xfrm>
        </p:spPr>
        <p:txBody>
          <a:bodyPr/>
          <a:lstStyle/>
          <a:p>
            <a:pPr algn="l"/>
            <a:r>
              <a:rPr lang="en-US" sz="5300" dirty="0">
                <a:solidFill>
                  <a:schemeClr val="bg1"/>
                </a:solidFill>
              </a:rPr>
              <a:t>Hecho por David Casado Rodríguez</a:t>
            </a:r>
          </a:p>
        </p:txBody>
      </p:sp>
    </p:spTree>
    <p:extLst>
      <p:ext uri="{BB962C8B-B14F-4D97-AF65-F5344CB8AC3E}">
        <p14:creationId xmlns:p14="http://schemas.microsoft.com/office/powerpoint/2010/main" val="274791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1">
            <a:extLst>
              <a:ext uri="{FF2B5EF4-FFF2-40B4-BE49-F238E27FC236}">
                <a16:creationId xmlns:a16="http://schemas.microsoft.com/office/drawing/2014/main" id="{BAAE852C-CBE1-D265-B423-72059E21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00" y="2282550"/>
            <a:ext cx="11607800" cy="382615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Hay bastantes herramientas para la ceración y validación para XML, pero aquí te van las 3 más usadas: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XMLSpy: XMLSpy contiene editor XML con resaltado de sintaxis y auto-completado, funciones de validación de documentos XML contra esquemas XML y DTD, generación automática de esquemas XML a partir de instancias XML, herramientas de transformación XSLT y Xquery, depurador XSLT y Xquery e integración con bases de datos XML y servicios web.</a:t>
            </a: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Altova XMLSpy: Altova XMLSpy es igual que el XMLSpy pero ahora a la hora de hacer las funciones de validación de documentos, este añade añade, además de los anteriores, el uso de esquemas  Relax NG.</a:t>
            </a: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r>
              <a:rPr lang="es-ES" dirty="0" err="1"/>
              <a:t>Oxygen</a:t>
            </a:r>
            <a:r>
              <a:rPr lang="es-ES" dirty="0"/>
              <a:t> XML Editor: </a:t>
            </a:r>
            <a:r>
              <a:rPr lang="es-ES" dirty="0" err="1"/>
              <a:t>Oxygen</a:t>
            </a:r>
            <a:r>
              <a:rPr lang="es-ES" dirty="0"/>
              <a:t> XML Editor es igual que los dos anteriores pero, </a:t>
            </a:r>
            <a:r>
              <a:rPr lang="es-ES" dirty="0">
                <a:solidFill>
                  <a:schemeClr val="bg1"/>
                </a:solidFill>
              </a:rPr>
              <a:t>a la hora de hacer las funciones de validación de documentos, además de tener también Relax NG, también añade el uso de esquemas Schematron, y por último también añade soporte para la edición colaborativa de documentos XML.</a:t>
            </a: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0960AD8-8E2C-2B1B-509C-6F97636FC1E9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418700" y="328250"/>
            <a:ext cx="8369700" cy="1700300"/>
          </a:xfrm>
        </p:spPr>
        <p:txBody>
          <a:bodyPr/>
          <a:lstStyle/>
          <a:p>
            <a:r>
              <a:rPr lang="es-ES" sz="5400" b="1" dirty="0">
                <a:solidFill>
                  <a:schemeClr val="accent1"/>
                </a:solidFill>
              </a:rPr>
              <a:t>Herramientas de creación y validación</a:t>
            </a:r>
          </a:p>
        </p:txBody>
      </p:sp>
    </p:spTree>
    <p:extLst>
      <p:ext uri="{BB962C8B-B14F-4D97-AF65-F5344CB8AC3E}">
        <p14:creationId xmlns:p14="http://schemas.microsoft.com/office/powerpoint/2010/main" val="26563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2094E4B-DCF0-B744-8AB1-CB2EEF9E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94" y="2273582"/>
            <a:ext cx="7846006" cy="3692503"/>
          </a:xfrm>
        </p:spPr>
        <p:txBody>
          <a:bodyPr/>
          <a:lstStyle/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Que es XML ………………………………………….......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3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Últimas versiones recomendadas 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4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Características …………………………………………..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5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Usos en la actualidad ………………………………..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6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Estructura y sintaxis básicas de XML …………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7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Tecnologías asociadas con XML ……………….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8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Herramientas de creación y validación …….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23B9202-41C5-AEC2-B7FF-CB116C0C05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1870" y="506715"/>
            <a:ext cx="4234513" cy="770400"/>
          </a:xfrm>
        </p:spPr>
        <p:txBody>
          <a:bodyPr/>
          <a:lstStyle/>
          <a:p>
            <a:r>
              <a:rPr lang="en-US" sz="6600" b="1" dirty="0">
                <a:solidFill>
                  <a:schemeClr val="accent1"/>
                </a:solidFill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9272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38F6D21B-EE84-2649-737D-F8917A59A460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872196" y="438290"/>
            <a:ext cx="4587350" cy="1037946"/>
          </a:xfrm>
        </p:spPr>
        <p:txBody>
          <a:bodyPr/>
          <a:lstStyle/>
          <a:p>
            <a:pPr algn="ctr">
              <a:buSzPts val="4800"/>
            </a:pPr>
            <a:r>
              <a:rPr lang="es-ES" sz="6600" b="1" dirty="0">
                <a:solidFill>
                  <a:schemeClr val="accent1"/>
                </a:solidFill>
              </a:rPr>
              <a:t>Que es XML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C2582-8AB0-548B-98B6-ECDCD3A30A18}"/>
              </a:ext>
            </a:extLst>
          </p:cNvPr>
          <p:cNvSpPr txBox="1"/>
          <p:nvPr/>
        </p:nvSpPr>
        <p:spPr>
          <a:xfrm>
            <a:off x="621321" y="2244110"/>
            <a:ext cx="32637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solidFill>
                  <a:schemeClr val="bg1"/>
                </a:solidFill>
              </a:rPr>
              <a:t>XML o Extensible Markup Language es un lenguaje de etiquetas que te permite definir, almacenar y compartir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B63290-266A-191E-7905-0C9BEC232A88}"/>
              </a:ext>
            </a:extLst>
          </p:cNvPr>
          <p:cNvSpPr txBox="1"/>
          <p:nvPr/>
        </p:nvSpPr>
        <p:spPr>
          <a:xfrm>
            <a:off x="4070252" y="2244109"/>
            <a:ext cx="40514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Principalmente XML se usa en: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Bases de datos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Editores de texto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Hojas de cálculo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Demás similares ...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6D44F2-F81B-975F-BB4E-771D8919A3A0}"/>
              </a:ext>
            </a:extLst>
          </p:cNvPr>
          <p:cNvSpPr txBox="1"/>
          <p:nvPr/>
        </p:nvSpPr>
        <p:spPr>
          <a:xfrm>
            <a:off x="8306972" y="2244109"/>
            <a:ext cx="36341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XML propone como un estándar para el intercambio de información estructurada entre diferentes plataformas.</a:t>
            </a:r>
          </a:p>
        </p:txBody>
      </p:sp>
    </p:spTree>
    <p:extLst>
      <p:ext uri="{BB962C8B-B14F-4D97-AF65-F5344CB8AC3E}">
        <p14:creationId xmlns:p14="http://schemas.microsoft.com/office/powerpoint/2010/main" val="4723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54DFF02-B6B4-A0CB-5414-7D75CC87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901" y="3310395"/>
            <a:ext cx="5211600" cy="3022614"/>
          </a:xfrm>
        </p:spPr>
        <p:txBody>
          <a:bodyPr/>
          <a:lstStyle/>
          <a:p>
            <a:r>
              <a:rPr lang="es-ES" sz="2800" dirty="0">
                <a:solidFill>
                  <a:schemeClr val="bg1"/>
                </a:solidFill>
                <a:latin typeface="+mj-lt"/>
              </a:rPr>
              <a:t>XML 1.0 Quinta Edición: Esta es la versión más reciente y es la que se utiliza, comúnmente, en la mayoría de las aplicaciones y sistemas.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B19B4FB-1042-47E5-49D7-E0CD7DC4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1531" y="643985"/>
            <a:ext cx="7161821" cy="1526927"/>
          </a:xfrm>
        </p:spPr>
        <p:txBody>
          <a:bodyPr/>
          <a:lstStyle/>
          <a:p>
            <a:pPr algn="ctr">
              <a:buSzPts val="4800"/>
            </a:pPr>
            <a:r>
              <a:rPr lang="es-ES" sz="5400" b="1" dirty="0">
                <a:solidFill>
                  <a:schemeClr val="accent1"/>
                </a:solidFill>
              </a:rPr>
              <a:t>Últimas versiones recomendadas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CD318D-AE80-C59F-EAB0-E325F6AE9A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53501" y="1808800"/>
            <a:ext cx="5211600" cy="5049200"/>
          </a:xfrm>
        </p:spPr>
        <p:txBody>
          <a:bodyPr/>
          <a:lstStyle/>
          <a:p>
            <a:pPr>
              <a:buClr>
                <a:schemeClr val="lt1"/>
              </a:buClr>
            </a:pPr>
            <a:r>
              <a:rPr lang="es-ES" sz="2800" dirty="0">
                <a:solidFill>
                  <a:schemeClr val="bg1"/>
                </a:solidFill>
                <a:latin typeface="+mj-lt"/>
              </a:rPr>
              <a:t>XML 1.1 Segunda Edición: Esta es una versión posterior de XML 1.0 introduce algunas características adicionales y correcciones. No es tan amplio como XML 1.0, pero hay ciertas que características adicionales son muy útiles.</a:t>
            </a:r>
          </a:p>
        </p:txBody>
      </p:sp>
    </p:spTree>
    <p:extLst>
      <p:ext uri="{BB962C8B-B14F-4D97-AF65-F5344CB8AC3E}">
        <p14:creationId xmlns:p14="http://schemas.microsoft.com/office/powerpoint/2010/main" val="28436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AFDAB9A-38AC-CD2D-2681-C4175D870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0" y="326967"/>
            <a:ext cx="4702765" cy="7704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4800"/>
            </a:pPr>
            <a:r>
              <a:rPr lang="es-ES" sz="5400" b="1" dirty="0">
                <a:solidFill>
                  <a:schemeClr val="accent1"/>
                </a:solidFill>
              </a:rPr>
              <a:t>Características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6B8B57-E1DB-34AC-C190-8CB1A284E42E}"/>
              </a:ext>
            </a:extLst>
          </p:cNvPr>
          <p:cNvSpPr txBox="1"/>
          <p:nvPr/>
        </p:nvSpPr>
        <p:spPr>
          <a:xfrm>
            <a:off x="4839286" y="1041408"/>
            <a:ext cx="73527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0128">
              <a:buClr>
                <a:schemeClr val="lt1"/>
              </a:buClr>
              <a:buSzPts val="1000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En la diapositiva anterior se habló de las características adicionales de XML1.1  Segunda Edición, que son las siguientes: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endParaRPr lang="es-ES" sz="1800" dirty="0">
              <a:solidFill>
                <a:schemeClr val="bg1"/>
              </a:solidFill>
              <a:latin typeface="+mj-lt"/>
              <a:sym typeface="Maven Pro"/>
            </a:endParaRP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Soporte para más caracteres: permite tiene más variedad de caracteres, incluyendo ciertos caracteres de control y caracteres privados.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Modificación de las reglas de identificación de nombres: es menos estricto en cuanto a las reglas para identificadores de nombres.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Mejoras en la internacionalización: incluye mejoras en el soporte y permite el uso de ciertos caracteres de escritura y puntuación en varios idiomas.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Adición de la entidad de referencia "&amp;#</a:t>
            </a:r>
            <a:r>
              <a:rPr lang="es-ES" sz="1800" dirty="0" err="1">
                <a:solidFill>
                  <a:schemeClr val="bg1"/>
                </a:solidFill>
                <a:latin typeface="+mj-lt"/>
                <a:sym typeface="Maven Pro"/>
              </a:rPr>
              <a:t>xNNNN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;" para caracteres arbitrarios: permite la representación de caracteres arbitrarios usando la entidad de referencia "&amp;#</a:t>
            </a:r>
            <a:r>
              <a:rPr lang="es-ES" sz="1800" dirty="0" err="1">
                <a:solidFill>
                  <a:schemeClr val="bg1"/>
                </a:solidFill>
                <a:latin typeface="+mj-lt"/>
                <a:sym typeface="Maven Pro"/>
              </a:rPr>
              <a:t>xNNNN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;", donde "NNNN" es el valor hexadecimal del punto de código Unicode del carácter.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Modificaciones en la declaración XML: permite la declaración de versión XML y la especificación de la codificación de caracteres en cualquier lugar del documento XML, no solo al principio.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037102-DE0D-7700-4F38-AE863C6EA6A8}"/>
              </a:ext>
            </a:extLst>
          </p:cNvPr>
          <p:cNvSpPr txBox="1"/>
          <p:nvPr/>
        </p:nvSpPr>
        <p:spPr>
          <a:xfrm>
            <a:off x="621860" y="1319300"/>
            <a:ext cx="421742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Las tres características principales de XML son: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Extensibilidad: Permite a los usuarios definir sus propias etiquetas y estructuras de datos.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Legibilidad para humanos y máquinas: Utiliza una sintaxis basada en etiquetas y atributos comprensibles para los humanos, y una estructura jerárquica para el análisis y procesamiento para las máquinas.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Plataforma independiente: Los documentos XML pueden ser creados, leídos, y procesados en diferentes sistemas y plataformas, independientemente del hardware o software utilizado. Esto lo hace ideal para la interoperabilidad y el intercambio de datos entre diferentes aplicaciones y sistemas.</a:t>
            </a:r>
          </a:p>
        </p:txBody>
      </p:sp>
    </p:spTree>
    <p:extLst>
      <p:ext uri="{BB962C8B-B14F-4D97-AF65-F5344CB8AC3E}">
        <p14:creationId xmlns:p14="http://schemas.microsoft.com/office/powerpoint/2010/main" val="6258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383879-DE6F-B122-1351-186D62A6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043" y="1519635"/>
            <a:ext cx="9641728" cy="5049200"/>
          </a:xfrm>
        </p:spPr>
        <p:txBody>
          <a:bodyPr/>
          <a:lstStyle/>
          <a:p>
            <a:pPr marL="220128" indent="0">
              <a:buNone/>
            </a:pPr>
            <a:r>
              <a:rPr lang="es-ES" sz="2800" dirty="0"/>
              <a:t>A día de hoy todas las aplicaciones que usa XML lo están cambiando por JSON, pero las aplicaciones que aún siguen usando XML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Web </a:t>
            </a:r>
            <a:r>
              <a:rPr lang="es-ES" sz="2800" dirty="0" err="1"/>
              <a:t>Services</a:t>
            </a:r>
            <a:r>
              <a:rPr lang="es-ES" sz="2800" dirty="0"/>
              <a:t> y SOAP (Simple </a:t>
            </a:r>
            <a:r>
              <a:rPr lang="es-ES" sz="2800" dirty="0" err="1"/>
              <a:t>Object</a:t>
            </a:r>
            <a:r>
              <a:rPr lang="es-ES" sz="2800" dirty="0"/>
              <a:t> Access </a:t>
            </a:r>
            <a:r>
              <a:rPr lang="es-ES" sz="2800" dirty="0" err="1"/>
              <a:t>Protocol</a:t>
            </a:r>
            <a:r>
              <a:rPr lang="es-E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Bases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Documentos de Office (Word, Excel y </a:t>
            </a:r>
            <a:r>
              <a:rPr lang="es-ES" sz="2800" dirty="0" err="1"/>
              <a:t>Powerpoint</a:t>
            </a:r>
            <a:r>
              <a:rPr lang="es-E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RSS.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err="1"/>
              <a:t>Atom</a:t>
            </a:r>
            <a:r>
              <a:rPr lang="es-E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XHTML.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Configuración de aplicaciones y </a:t>
            </a:r>
            <a:r>
              <a:rPr lang="es-ES" sz="2800" dirty="0" err="1"/>
              <a:t>frameworks</a:t>
            </a:r>
            <a:r>
              <a:rPr lang="es-E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Organizaciones y estándares de la industria.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64E87C-60B0-0799-6802-3F664F562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460" y="584845"/>
            <a:ext cx="8684660" cy="928533"/>
          </a:xfrm>
        </p:spPr>
        <p:txBody>
          <a:bodyPr/>
          <a:lstStyle/>
          <a:p>
            <a:r>
              <a:rPr lang="es-ES" sz="6600" b="1" dirty="0">
                <a:solidFill>
                  <a:schemeClr val="accent1"/>
                </a:solidFill>
              </a:rPr>
              <a:t>Usos en la actualidad</a:t>
            </a:r>
          </a:p>
        </p:txBody>
      </p:sp>
    </p:spTree>
    <p:extLst>
      <p:ext uri="{BB962C8B-B14F-4D97-AF65-F5344CB8AC3E}">
        <p14:creationId xmlns:p14="http://schemas.microsoft.com/office/powerpoint/2010/main" val="31174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7178CCA-3D01-20CB-3A38-B6240B2A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50407"/>
            <a:ext cx="12192000" cy="4716323"/>
          </a:xfrm>
        </p:spPr>
        <p:txBody>
          <a:bodyPr/>
          <a:lstStyle/>
          <a:p>
            <a:pPr marL="220128" indent="0">
              <a:buNone/>
            </a:pPr>
            <a:r>
              <a:rPr lang="es-ES" sz="1800" dirty="0"/>
              <a:t>La estructura de XML se basa en etiquetas, las cuales generalmente las puedes llamar como tú quieras.</a:t>
            </a:r>
          </a:p>
          <a:p>
            <a:pPr marL="220128" indent="0">
              <a:buNone/>
            </a:pPr>
            <a:endParaRPr lang="es-ES" sz="800" dirty="0"/>
          </a:p>
          <a:p>
            <a:pPr marL="220128" indent="0">
              <a:buNone/>
            </a:pPr>
            <a:r>
              <a:rPr lang="es-ES" sz="1800" dirty="0"/>
              <a:t>Estas etiquetas las abres con un nombre, y las cierras con ese mismo nombre pero poniendo una / al principio, por ejemplo: 	&lt;nombre&gt;&lt;/nombre&gt;.</a:t>
            </a:r>
          </a:p>
          <a:p>
            <a:pPr marL="220128" indent="0">
              <a:buNone/>
            </a:pPr>
            <a:endParaRPr lang="es-ES" sz="800" dirty="0"/>
          </a:p>
          <a:p>
            <a:pPr marL="220128" indent="0">
              <a:buNone/>
            </a:pPr>
            <a:r>
              <a:rPr lang="es-ES" sz="1800" dirty="0"/>
              <a:t>El contenido de las etiquetas va entre la etiqueta de abertura y de cierre, en las cuales, tomando como referencia el ejemplo anterior, pondrías el nombre, por ejemplo “Juan”.</a:t>
            </a:r>
          </a:p>
          <a:p>
            <a:pPr marL="220128" indent="0">
              <a:buNone/>
            </a:pPr>
            <a:endParaRPr lang="es-ES" sz="800" dirty="0"/>
          </a:p>
          <a:p>
            <a:pPr marL="220128" indent="0">
              <a:buNone/>
            </a:pPr>
            <a:r>
              <a:rPr lang="es-ES" sz="1800" dirty="0"/>
              <a:t>Estas mismas etiquetas también pueden tener hijos (que serían como su contenido), por ejemplo podemos crear una etiqueta &lt;persona&gt; la cual puede tener hijos que pueden ser &lt;nombre&gt;, &lt;apellido&gt; y &lt;edad&gt;. Esto sería un ejemplo de como se escribiría: </a:t>
            </a:r>
          </a:p>
          <a:p>
            <a:pPr marL="220128" indent="0">
              <a:buNone/>
            </a:pPr>
            <a:r>
              <a:rPr lang="es-ES" sz="1800" dirty="0"/>
              <a:t>	&lt;persona&gt;</a:t>
            </a:r>
          </a:p>
          <a:p>
            <a:pPr marL="220128" indent="0">
              <a:buNone/>
            </a:pPr>
            <a:r>
              <a:rPr lang="es-ES" sz="1800" dirty="0"/>
              <a:t>		&lt;nombre&gt;Juan&lt;/nombre&gt;</a:t>
            </a:r>
          </a:p>
          <a:p>
            <a:pPr marL="220128" indent="0">
              <a:buNone/>
            </a:pPr>
            <a:r>
              <a:rPr lang="es-ES" sz="1800" dirty="0"/>
              <a:t>		&lt;apellido&gt;</a:t>
            </a:r>
            <a:r>
              <a:rPr lang="es-ES" sz="1800" dirty="0" err="1"/>
              <a:t>Lopez</a:t>
            </a:r>
            <a:r>
              <a:rPr lang="es-ES" sz="1800" dirty="0"/>
              <a:t>&lt;/apellido&gt;</a:t>
            </a:r>
          </a:p>
          <a:p>
            <a:pPr marL="220128" indent="0">
              <a:buNone/>
            </a:pPr>
            <a:r>
              <a:rPr lang="es-ES" sz="1800" dirty="0"/>
              <a:t>		&lt;edad&gt;25&lt;/edad&gt;</a:t>
            </a:r>
          </a:p>
          <a:p>
            <a:pPr marL="220128" indent="0">
              <a:buNone/>
            </a:pPr>
            <a:r>
              <a:rPr lang="es-ES" sz="1800" dirty="0"/>
              <a:t>	&lt;/persona&gt;</a:t>
            </a:r>
          </a:p>
          <a:p>
            <a:pPr marL="220128" indent="0">
              <a:buNone/>
            </a:pPr>
            <a:endParaRPr lang="es-ES" sz="900" dirty="0"/>
          </a:p>
          <a:p>
            <a:pPr marL="220128" indent="0">
              <a:buNone/>
            </a:pPr>
            <a:r>
              <a:rPr lang="es-ES" sz="1800" dirty="0"/>
              <a:t>En la cabecera puedes poner la versión de XML que quieras usar y el tipo de caracteres (según el país) que vayas a usar: </a:t>
            </a:r>
          </a:p>
          <a:p>
            <a:pPr marL="220128" indent="0">
              <a:buNone/>
            </a:pPr>
            <a:r>
              <a:rPr lang="es-ES" sz="1800" dirty="0"/>
              <a:t>	&lt;?</a:t>
            </a:r>
            <a:r>
              <a:rPr lang="es-ES" sz="1800" dirty="0" err="1"/>
              <a:t>xml</a:t>
            </a:r>
            <a:r>
              <a:rPr lang="es-ES" sz="1800" dirty="0"/>
              <a:t> </a:t>
            </a:r>
            <a:r>
              <a:rPr lang="es-ES" sz="1800" dirty="0" err="1"/>
              <a:t>version</a:t>
            </a:r>
            <a:r>
              <a:rPr lang="es-ES" sz="1800" dirty="0"/>
              <a:t>="1.0" </a:t>
            </a:r>
            <a:r>
              <a:rPr lang="es-ES" sz="1800" dirty="0" err="1"/>
              <a:t>encoding</a:t>
            </a:r>
            <a:r>
              <a:rPr lang="es-ES" sz="1800" dirty="0"/>
              <a:t>="UTF-8"?&gt;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B9C546-5A9A-F011-AC6A-4CB8BAB5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3762" y="193819"/>
            <a:ext cx="9486520" cy="1456588"/>
          </a:xfrm>
        </p:spPr>
        <p:txBody>
          <a:bodyPr/>
          <a:lstStyle/>
          <a:p>
            <a:pPr algn="ctr">
              <a:buSzPts val="4800"/>
            </a:pPr>
            <a:r>
              <a:rPr lang="es-ES" sz="5000" b="1" dirty="0">
                <a:solidFill>
                  <a:schemeClr val="accent1"/>
                </a:solidFill>
              </a:rPr>
              <a:t>Estructura y sintaxis básicas de XML</a:t>
            </a:r>
          </a:p>
        </p:txBody>
      </p:sp>
    </p:spTree>
    <p:extLst>
      <p:ext uri="{BB962C8B-B14F-4D97-AF65-F5344CB8AC3E}">
        <p14:creationId xmlns:p14="http://schemas.microsoft.com/office/powerpoint/2010/main" val="182819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AAE1D43-1C96-3FE6-0600-A56F97BA00E8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253600" y="396500"/>
            <a:ext cx="9106300" cy="770400"/>
          </a:xfrm>
        </p:spPr>
        <p:txBody>
          <a:bodyPr/>
          <a:lstStyle/>
          <a:p>
            <a:r>
              <a:rPr lang="es-ES" sz="5400" b="1" dirty="0">
                <a:solidFill>
                  <a:schemeClr val="accent1"/>
                </a:solidFill>
              </a:rPr>
              <a:t>Tecnologías asociadas con XML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408457-3CB8-9DD5-4A55-369060E78CFA}"/>
              </a:ext>
            </a:extLst>
          </p:cNvPr>
          <p:cNvSpPr txBox="1"/>
          <p:nvPr/>
        </p:nvSpPr>
        <p:spPr>
          <a:xfrm>
            <a:off x="584200" y="1560600"/>
            <a:ext cx="11430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XSL (Extensible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Stylesheet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), XSLT (XSL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Transformations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),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XPath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(XML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Path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), XSL-FO (XSL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Formatting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Objects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).</a:t>
            </a:r>
            <a:endParaRPr lang="es-ES" sz="2000" dirty="0">
              <a:solidFill>
                <a:schemeClr val="bg1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Clr>
                <a:schemeClr val="bg1"/>
              </a:buClr>
            </a:pP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XML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Schema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Es un lenguaje utilizado para definir la estructura y los tipos de datos de un documento XML. Proporciona una forma de validar la estructura y la semántica de los documentos XML.</a:t>
            </a:r>
          </a:p>
          <a:p>
            <a:pPr algn="l">
              <a:buClr>
                <a:schemeClr val="bg1"/>
              </a:buClr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SOAP (Simple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Object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Access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Protocol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Es un protocolo basado en XML que define un formato estándar para el intercambio de mensajes en servicios web.</a:t>
            </a:r>
          </a:p>
          <a:p>
            <a:pPr algn="l"/>
            <a:endParaRPr lang="es-ES" sz="2000" b="1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WSDL (Web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Services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Description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Es un lenguaje basado en XML utilizado para describir la funcionalidad de un servicio web y los tipos de datos que se intercambian.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RSS y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Atom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Son utilizados para distribuir actualizaciones de contenido de sitios web, blogs y otros tipos de publicaciones en línea.</a:t>
            </a:r>
          </a:p>
        </p:txBody>
      </p:sp>
    </p:spTree>
    <p:extLst>
      <p:ext uri="{BB962C8B-B14F-4D97-AF65-F5344CB8AC3E}">
        <p14:creationId xmlns:p14="http://schemas.microsoft.com/office/powerpoint/2010/main" val="44231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00408457-3CB8-9DD5-4A55-369060E78CFA}"/>
              </a:ext>
            </a:extLst>
          </p:cNvPr>
          <p:cNvSpPr txBox="1"/>
          <p:nvPr/>
        </p:nvSpPr>
        <p:spPr>
          <a:xfrm>
            <a:off x="546100" y="785900"/>
            <a:ext cx="11430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SVG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Scalable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Vector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Graphics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Es utilizado para describir gráficos vectoriales, como imágenes y diagramas, que pueden escalarse sin pérdida de calidad.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DTD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Document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Type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Definition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Es un tipo de definición de documento utilizado para especificar la estructura y los tipos de datos de un documento XML.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CAML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Collaborative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Application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Markup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Es un lenguaje que usa la plataforma SharePoint de Microsoft para definir consultas y estructuras de datos.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DOM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Document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Object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Model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 y SAX (Simple API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XML): Son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APIs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utilizadas para manipular y procesar documentos XML en aplicaciones y sistemas.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RDF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Resource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Description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Framework) y OWL (Web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Ontology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Son lenguajes utilizados para describir y modelar ontologías y metadatos en la web semántica.</a:t>
            </a:r>
          </a:p>
        </p:txBody>
      </p:sp>
    </p:spTree>
    <p:extLst>
      <p:ext uri="{BB962C8B-B14F-4D97-AF65-F5344CB8AC3E}">
        <p14:creationId xmlns:p14="http://schemas.microsoft.com/office/powerpoint/2010/main" val="251245918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_ by Slidesgo</Template>
  <TotalTime>155</TotalTime>
  <Words>1214</Words>
  <Application>Microsoft Office PowerPoint</Application>
  <PresentationFormat>Panorámica</PresentationFormat>
  <Paragraphs>91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10</vt:i4>
      </vt:variant>
    </vt:vector>
  </HeadingPairs>
  <TitlesOfParts>
    <vt:vector size="27" baseType="lpstr">
      <vt:lpstr>Advent Pro SemiBold</vt:lpstr>
      <vt:lpstr>Aptos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Segoe UI</vt:lpstr>
      <vt:lpstr>Share Tech</vt:lpstr>
      <vt:lpstr>Söhne</vt:lpstr>
      <vt:lpstr>Data Science Consulting by Slidesgo</vt:lpstr>
      <vt:lpstr>Slidesgo Final Pages</vt:lpstr>
      <vt:lpstr>1_Data Science Consulting by Slidesgo</vt:lpstr>
      <vt:lpstr>1_Slidesgo Final Pages</vt:lpstr>
      <vt:lpstr>XML</vt:lpstr>
      <vt:lpstr>Índice</vt:lpstr>
      <vt:lpstr>Que es XML</vt:lpstr>
      <vt:lpstr>Últimas versiones recomendadas</vt:lpstr>
      <vt:lpstr>Características</vt:lpstr>
      <vt:lpstr>Usos en la actualidad</vt:lpstr>
      <vt:lpstr>Estructura y sintaxis básicas de XML</vt:lpstr>
      <vt:lpstr>Tecnologías asociadas con XML</vt:lpstr>
      <vt:lpstr>Presentación de PowerPoint</vt:lpstr>
      <vt:lpstr>Herramientas de creación y validación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Casado Rodríguez</dc:creator>
  <cp:lastModifiedBy>David Casado Rodríguez</cp:lastModifiedBy>
  <cp:revision>20</cp:revision>
  <dcterms:created xsi:type="dcterms:W3CDTF">2024-04-05T14:14:58Z</dcterms:created>
  <dcterms:modified xsi:type="dcterms:W3CDTF">2024-04-11T23:34:52Z</dcterms:modified>
</cp:coreProperties>
</file>