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3.xml" ContentType="application/vnd.openxmlformats-officedocument.theme+xml"/>
  <Override PartName="/ppt/slideLayouts/slideLayout43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2" r:id="rId2"/>
    <p:sldMasterId id="2147483684" r:id="rId3"/>
    <p:sldMasterId id="2147483706" r:id="rId4"/>
  </p:sldMasterIdLst>
  <p:notesMasterIdLst>
    <p:notesMasterId r:id="rId8"/>
  </p:notesMasterIdLst>
  <p:sldIdLst>
    <p:sldId id="256" r:id="rId5"/>
    <p:sldId id="257" r:id="rId6"/>
    <p:sldId id="258" r:id="rId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0F1542-F5F4-4183-BC5C-A6DE04F6267B}" type="datetimeFigureOut">
              <a:rPr lang="es-ES" smtClean="0"/>
              <a:t>05/04/2024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C47D2C-3B5B-4977-ADAF-9306A262123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3894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C47D2C-3B5B-4977-ADAF-9306A2621238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0409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3.xml"/><Relationship Id="rId4" Type="http://schemas.openxmlformats.org/officeDocument/2006/relationships/hyperlink" Target="http://bit.ly/2TtBDfr" TargetMode="Externa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082200" y="1002517"/>
            <a:ext cx="80276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899000" y="3739317"/>
            <a:ext cx="43940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413942" y="1544851"/>
            <a:ext cx="161597" cy="161912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" name="Google Shape;12;p2"/>
          <p:cNvSpPr/>
          <p:nvPr/>
        </p:nvSpPr>
        <p:spPr>
          <a:xfrm>
            <a:off x="10399653" y="1221412"/>
            <a:ext cx="161912" cy="161912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" name="Google Shape;13;p2"/>
          <p:cNvSpPr/>
          <p:nvPr/>
        </p:nvSpPr>
        <p:spPr>
          <a:xfrm>
            <a:off x="7010578" y="3269874"/>
            <a:ext cx="76799" cy="767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" name="Google Shape;14;p2"/>
          <p:cNvSpPr/>
          <p:nvPr/>
        </p:nvSpPr>
        <p:spPr>
          <a:xfrm>
            <a:off x="11613365" y="6428661"/>
            <a:ext cx="130745" cy="131060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" name="Google Shape;15;p2"/>
          <p:cNvSpPr/>
          <p:nvPr/>
        </p:nvSpPr>
        <p:spPr>
          <a:xfrm>
            <a:off x="367559" y="2076079"/>
            <a:ext cx="77112" cy="767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" name="Google Shape;16;p2"/>
          <p:cNvSpPr/>
          <p:nvPr/>
        </p:nvSpPr>
        <p:spPr>
          <a:xfrm>
            <a:off x="11018231" y="3938241"/>
            <a:ext cx="138781" cy="139096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7" name="Google Shape;17;p2"/>
          <p:cNvGrpSpPr/>
          <p:nvPr/>
        </p:nvGrpSpPr>
        <p:grpSpPr>
          <a:xfrm>
            <a:off x="11018243" y="-579154"/>
            <a:ext cx="251848" cy="1575375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11314661" y="2152843"/>
            <a:ext cx="107336" cy="107301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2" name="Google Shape;22;p2"/>
          <p:cNvGrpSpPr/>
          <p:nvPr/>
        </p:nvGrpSpPr>
        <p:grpSpPr>
          <a:xfrm>
            <a:off x="4120995" y="-711543"/>
            <a:ext cx="130745" cy="1530128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1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6523695" y="-453482"/>
            <a:ext cx="161563" cy="1013993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334156" y="3203068"/>
            <a:ext cx="251533" cy="3291139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11914302" y="14"/>
            <a:ext cx="11285" cy="3359516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" name="Google Shape;34;p2"/>
          <p:cNvSpPr/>
          <p:nvPr/>
        </p:nvSpPr>
        <p:spPr>
          <a:xfrm>
            <a:off x="862484" y="28595"/>
            <a:ext cx="11285" cy="2252092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5" name="Google Shape;35;p2"/>
          <p:cNvGrpSpPr/>
          <p:nvPr/>
        </p:nvGrpSpPr>
        <p:grpSpPr>
          <a:xfrm>
            <a:off x="2718253" y="231877"/>
            <a:ext cx="76799" cy="1109065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675921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2"/>
          <p:cNvSpPr txBox="1">
            <a:spLocks noGrp="1"/>
          </p:cNvSpPr>
          <p:nvPr>
            <p:ph type="title" hasCustomPrompt="1"/>
          </p:nvPr>
        </p:nvSpPr>
        <p:spPr>
          <a:xfrm>
            <a:off x="2311633" y="1142200"/>
            <a:ext cx="7568800" cy="164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0666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220" name="Google Shape;220;p12"/>
          <p:cNvSpPr txBox="1">
            <a:spLocks noGrp="1"/>
          </p:cNvSpPr>
          <p:nvPr>
            <p:ph type="body" idx="1"/>
          </p:nvPr>
        </p:nvSpPr>
        <p:spPr>
          <a:xfrm>
            <a:off x="4277433" y="2782600"/>
            <a:ext cx="3637200" cy="9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grpSp>
        <p:nvGrpSpPr>
          <p:cNvPr id="221" name="Google Shape;221;p12"/>
          <p:cNvGrpSpPr/>
          <p:nvPr/>
        </p:nvGrpSpPr>
        <p:grpSpPr>
          <a:xfrm>
            <a:off x="963261" y="4550055"/>
            <a:ext cx="10265493" cy="2511284"/>
            <a:chOff x="4558950" y="838825"/>
            <a:chExt cx="2813800" cy="688350"/>
          </a:xfrm>
        </p:grpSpPr>
        <p:sp>
          <p:nvSpPr>
            <p:cNvPr id="222" name="Google Shape;222;p12"/>
            <p:cNvSpPr/>
            <p:nvPr/>
          </p:nvSpPr>
          <p:spPr>
            <a:xfrm>
              <a:off x="6067275" y="838825"/>
              <a:ext cx="46025" cy="39525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59" y="0"/>
                  </a:moveTo>
                  <a:cubicBezTo>
                    <a:pt x="353" y="0"/>
                    <a:pt x="1" y="857"/>
                    <a:pt x="492" y="1348"/>
                  </a:cubicBezTo>
                  <a:cubicBezTo>
                    <a:pt x="656" y="1508"/>
                    <a:pt x="856" y="1580"/>
                    <a:pt x="1051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" name="Google Shape;223;p12"/>
            <p:cNvSpPr/>
            <p:nvPr/>
          </p:nvSpPr>
          <p:spPr>
            <a:xfrm>
              <a:off x="4703850" y="911275"/>
              <a:ext cx="2580700" cy="613375"/>
            </a:xfrm>
            <a:custGeom>
              <a:avLst/>
              <a:gdLst/>
              <a:ahLst/>
              <a:cxnLst/>
              <a:rect l="l" t="t" r="r" b="b"/>
              <a:pathLst>
                <a:path w="103228" h="24535" extrusionOk="0">
                  <a:moveTo>
                    <a:pt x="47431" y="0"/>
                  </a:moveTo>
                  <a:lnTo>
                    <a:pt x="34779" y="13685"/>
                  </a:lnTo>
                  <a:lnTo>
                    <a:pt x="20906" y="18309"/>
                  </a:lnTo>
                  <a:lnTo>
                    <a:pt x="15412" y="16898"/>
                  </a:lnTo>
                  <a:lnTo>
                    <a:pt x="9061" y="9892"/>
                  </a:lnTo>
                  <a:lnTo>
                    <a:pt x="1" y="24459"/>
                  </a:lnTo>
                  <a:lnTo>
                    <a:pt x="127" y="24534"/>
                  </a:lnTo>
                  <a:lnTo>
                    <a:pt x="9086" y="10131"/>
                  </a:lnTo>
                  <a:lnTo>
                    <a:pt x="15336" y="17024"/>
                  </a:lnTo>
                  <a:lnTo>
                    <a:pt x="20893" y="18448"/>
                  </a:lnTo>
                  <a:lnTo>
                    <a:pt x="20918" y="18461"/>
                  </a:lnTo>
                  <a:lnTo>
                    <a:pt x="34855" y="13811"/>
                  </a:lnTo>
                  <a:lnTo>
                    <a:pt x="47431" y="215"/>
                  </a:lnTo>
                  <a:lnTo>
                    <a:pt x="59099" y="12778"/>
                  </a:lnTo>
                  <a:lnTo>
                    <a:pt x="67479" y="19620"/>
                  </a:lnTo>
                  <a:lnTo>
                    <a:pt x="76513" y="18196"/>
                  </a:lnTo>
                  <a:lnTo>
                    <a:pt x="82209" y="19885"/>
                  </a:lnTo>
                  <a:lnTo>
                    <a:pt x="88661" y="9035"/>
                  </a:lnTo>
                  <a:lnTo>
                    <a:pt x="95138" y="5860"/>
                  </a:lnTo>
                  <a:lnTo>
                    <a:pt x="103101" y="24496"/>
                  </a:lnTo>
                  <a:lnTo>
                    <a:pt x="103227" y="24433"/>
                  </a:lnTo>
                  <a:lnTo>
                    <a:pt x="95213" y="5671"/>
                  </a:lnTo>
                  <a:lnTo>
                    <a:pt x="88585" y="8922"/>
                  </a:lnTo>
                  <a:lnTo>
                    <a:pt x="88560" y="8934"/>
                  </a:lnTo>
                  <a:lnTo>
                    <a:pt x="82146" y="19708"/>
                  </a:lnTo>
                  <a:lnTo>
                    <a:pt x="76539" y="18057"/>
                  </a:lnTo>
                  <a:lnTo>
                    <a:pt x="76513" y="18045"/>
                  </a:lnTo>
                  <a:lnTo>
                    <a:pt x="67529" y="19469"/>
                  </a:lnTo>
                  <a:lnTo>
                    <a:pt x="59187" y="12664"/>
                  </a:lnTo>
                  <a:lnTo>
                    <a:pt x="4743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" name="Google Shape;224;p12"/>
            <p:cNvSpPr/>
            <p:nvPr/>
          </p:nvSpPr>
          <p:spPr>
            <a:xfrm>
              <a:off x="4704175" y="930800"/>
              <a:ext cx="2582575" cy="595725"/>
            </a:xfrm>
            <a:custGeom>
              <a:avLst/>
              <a:gdLst/>
              <a:ahLst/>
              <a:cxnLst/>
              <a:rect l="l" t="t" r="r" b="b"/>
              <a:pathLst>
                <a:path w="103303" h="23829" extrusionOk="0">
                  <a:moveTo>
                    <a:pt x="67125" y="1"/>
                  </a:moveTo>
                  <a:lnTo>
                    <a:pt x="58065" y="5948"/>
                  </a:lnTo>
                  <a:lnTo>
                    <a:pt x="47115" y="9817"/>
                  </a:lnTo>
                  <a:lnTo>
                    <a:pt x="41747" y="17995"/>
                  </a:lnTo>
                  <a:lnTo>
                    <a:pt x="26941" y="870"/>
                  </a:lnTo>
                  <a:lnTo>
                    <a:pt x="19822" y="13421"/>
                  </a:lnTo>
                  <a:lnTo>
                    <a:pt x="8758" y="16054"/>
                  </a:lnTo>
                  <a:lnTo>
                    <a:pt x="8733" y="16054"/>
                  </a:lnTo>
                  <a:lnTo>
                    <a:pt x="1" y="23665"/>
                  </a:lnTo>
                  <a:lnTo>
                    <a:pt x="101" y="23766"/>
                  </a:lnTo>
                  <a:lnTo>
                    <a:pt x="8809" y="16180"/>
                  </a:lnTo>
                  <a:lnTo>
                    <a:pt x="19885" y="13547"/>
                  </a:lnTo>
                  <a:lnTo>
                    <a:pt x="19910" y="13547"/>
                  </a:lnTo>
                  <a:lnTo>
                    <a:pt x="26966" y="1122"/>
                  </a:lnTo>
                  <a:lnTo>
                    <a:pt x="41697" y="18158"/>
                  </a:lnTo>
                  <a:lnTo>
                    <a:pt x="41760" y="18234"/>
                  </a:lnTo>
                  <a:lnTo>
                    <a:pt x="47203" y="9930"/>
                  </a:lnTo>
                  <a:lnTo>
                    <a:pt x="58116" y="6087"/>
                  </a:lnTo>
                  <a:lnTo>
                    <a:pt x="67088" y="190"/>
                  </a:lnTo>
                  <a:lnTo>
                    <a:pt x="73224" y="8884"/>
                  </a:lnTo>
                  <a:lnTo>
                    <a:pt x="73262" y="8935"/>
                  </a:lnTo>
                  <a:lnTo>
                    <a:pt x="81125" y="5583"/>
                  </a:lnTo>
                  <a:lnTo>
                    <a:pt x="94091" y="13408"/>
                  </a:lnTo>
                  <a:lnTo>
                    <a:pt x="103189" y="23829"/>
                  </a:lnTo>
                  <a:lnTo>
                    <a:pt x="103303" y="23728"/>
                  </a:lnTo>
                  <a:lnTo>
                    <a:pt x="94192" y="13307"/>
                  </a:lnTo>
                  <a:lnTo>
                    <a:pt x="81138" y="5419"/>
                  </a:lnTo>
                  <a:lnTo>
                    <a:pt x="73312" y="8758"/>
                  </a:lnTo>
                  <a:lnTo>
                    <a:pt x="6712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" name="Google Shape;225;p12"/>
            <p:cNvSpPr/>
            <p:nvPr/>
          </p:nvSpPr>
          <p:spPr>
            <a:xfrm>
              <a:off x="4904225" y="1145950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1"/>
                  </a:moveTo>
                  <a:cubicBezTo>
                    <a:pt x="353" y="1"/>
                    <a:pt x="0" y="845"/>
                    <a:pt x="504" y="1337"/>
                  </a:cubicBezTo>
                  <a:cubicBezTo>
                    <a:pt x="664" y="1501"/>
                    <a:pt x="861" y="1574"/>
                    <a:pt x="1054" y="1574"/>
                  </a:cubicBezTo>
                  <a:cubicBezTo>
                    <a:pt x="1455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" name="Google Shape;226;p12"/>
            <p:cNvSpPr/>
            <p:nvPr/>
          </p:nvSpPr>
          <p:spPr>
            <a:xfrm>
              <a:off x="5062350" y="1316075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0"/>
                  </a:moveTo>
                  <a:cubicBezTo>
                    <a:pt x="354" y="0"/>
                    <a:pt x="1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" name="Google Shape;227;p12"/>
            <p:cNvSpPr/>
            <p:nvPr/>
          </p:nvSpPr>
          <p:spPr>
            <a:xfrm>
              <a:off x="5209475" y="1350400"/>
              <a:ext cx="39725" cy="39725"/>
            </a:xfrm>
            <a:custGeom>
              <a:avLst/>
              <a:gdLst/>
              <a:ahLst/>
              <a:cxnLst/>
              <a:rect l="l" t="t" r="r" b="b"/>
              <a:pathLst>
                <a:path w="1589" h="1589" extrusionOk="0">
                  <a:moveTo>
                    <a:pt x="794" y="1"/>
                  </a:moveTo>
                  <a:cubicBezTo>
                    <a:pt x="353" y="1"/>
                    <a:pt x="0" y="354"/>
                    <a:pt x="0" y="795"/>
                  </a:cubicBezTo>
                  <a:cubicBezTo>
                    <a:pt x="0" y="1223"/>
                    <a:pt x="353" y="1589"/>
                    <a:pt x="794" y="1589"/>
                  </a:cubicBezTo>
                  <a:cubicBezTo>
                    <a:pt x="1235" y="1589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" name="Google Shape;228;p12"/>
            <p:cNvSpPr/>
            <p:nvPr/>
          </p:nvSpPr>
          <p:spPr>
            <a:xfrm>
              <a:off x="5173875" y="124897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3" y="0"/>
                    <a:pt x="0" y="845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" name="Google Shape;229;p12"/>
            <p:cNvSpPr/>
            <p:nvPr/>
          </p:nvSpPr>
          <p:spPr>
            <a:xfrm>
              <a:off x="5352500" y="938375"/>
              <a:ext cx="46000" cy="39500"/>
            </a:xfrm>
            <a:custGeom>
              <a:avLst/>
              <a:gdLst/>
              <a:ahLst/>
              <a:cxnLst/>
              <a:rect l="l" t="t" r="r" b="b"/>
              <a:pathLst>
                <a:path w="1840" h="1580" extrusionOk="0">
                  <a:moveTo>
                    <a:pt x="1059" y="0"/>
                  </a:moveTo>
                  <a:cubicBezTo>
                    <a:pt x="353" y="0"/>
                    <a:pt x="0" y="857"/>
                    <a:pt x="504" y="1348"/>
                  </a:cubicBezTo>
                  <a:cubicBezTo>
                    <a:pt x="664" y="1508"/>
                    <a:pt x="861" y="1580"/>
                    <a:pt x="1054" y="1580"/>
                  </a:cubicBezTo>
                  <a:cubicBezTo>
                    <a:pt x="1455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" name="Google Shape;230;p12"/>
            <p:cNvSpPr/>
            <p:nvPr/>
          </p:nvSpPr>
          <p:spPr>
            <a:xfrm>
              <a:off x="5722650" y="1358275"/>
              <a:ext cx="46000" cy="39525"/>
            </a:xfrm>
            <a:custGeom>
              <a:avLst/>
              <a:gdLst/>
              <a:ahLst/>
              <a:cxnLst/>
              <a:rect l="l" t="t" r="r" b="b"/>
              <a:pathLst>
                <a:path w="1840" h="1581" extrusionOk="0">
                  <a:moveTo>
                    <a:pt x="1046" y="1"/>
                  </a:moveTo>
                  <a:cubicBezTo>
                    <a:pt x="353" y="1"/>
                    <a:pt x="0" y="858"/>
                    <a:pt x="492" y="1349"/>
                  </a:cubicBezTo>
                  <a:cubicBezTo>
                    <a:pt x="655" y="1509"/>
                    <a:pt x="855" y="1581"/>
                    <a:pt x="1050" y="1581"/>
                  </a:cubicBezTo>
                  <a:cubicBezTo>
                    <a:pt x="1455" y="1581"/>
                    <a:pt x="1840" y="1271"/>
                    <a:pt x="1840" y="795"/>
                  </a:cubicBezTo>
                  <a:cubicBezTo>
                    <a:pt x="1840" y="354"/>
                    <a:pt x="1487" y="1"/>
                    <a:pt x="10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" name="Google Shape;231;p12"/>
            <p:cNvSpPr/>
            <p:nvPr/>
          </p:nvSpPr>
          <p:spPr>
            <a:xfrm>
              <a:off x="5859350" y="1157300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1"/>
                  </a:moveTo>
                  <a:cubicBezTo>
                    <a:pt x="354" y="1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1"/>
                    <a:pt x="10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" name="Google Shape;232;p12"/>
            <p:cNvSpPr/>
            <p:nvPr/>
          </p:nvSpPr>
          <p:spPr>
            <a:xfrm>
              <a:off x="6131225" y="1060900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1"/>
                  </a:moveTo>
                  <a:cubicBezTo>
                    <a:pt x="353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41"/>
                    <a:pt x="1487" y="1"/>
                    <a:pt x="10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" name="Google Shape;233;p12"/>
            <p:cNvSpPr/>
            <p:nvPr/>
          </p:nvSpPr>
          <p:spPr>
            <a:xfrm>
              <a:off x="6358050" y="914425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0"/>
                  </a:moveTo>
                  <a:cubicBezTo>
                    <a:pt x="353" y="0"/>
                    <a:pt x="0" y="845"/>
                    <a:pt x="504" y="1336"/>
                  </a:cubicBezTo>
                  <a:cubicBezTo>
                    <a:pt x="664" y="1500"/>
                    <a:pt x="861" y="1573"/>
                    <a:pt x="1054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" name="Google Shape;234;p12"/>
            <p:cNvSpPr/>
            <p:nvPr/>
          </p:nvSpPr>
          <p:spPr>
            <a:xfrm>
              <a:off x="6510200" y="112832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46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0" y="1507"/>
                    <a:pt x="846" y="1578"/>
                    <a:pt x="1039" y="1578"/>
                  </a:cubicBezTo>
                  <a:cubicBezTo>
                    <a:pt x="1446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" name="Google Shape;235;p12"/>
            <p:cNvSpPr/>
            <p:nvPr/>
          </p:nvSpPr>
          <p:spPr>
            <a:xfrm>
              <a:off x="6708025" y="1051150"/>
              <a:ext cx="46025" cy="39425"/>
            </a:xfrm>
            <a:custGeom>
              <a:avLst/>
              <a:gdLst/>
              <a:ahLst/>
              <a:cxnLst/>
              <a:rect l="l" t="t" r="r" b="b"/>
              <a:pathLst>
                <a:path w="1841" h="1577" extrusionOk="0">
                  <a:moveTo>
                    <a:pt x="1059" y="0"/>
                  </a:moveTo>
                  <a:cubicBezTo>
                    <a:pt x="354" y="0"/>
                    <a:pt x="1" y="844"/>
                    <a:pt x="492" y="1348"/>
                  </a:cubicBezTo>
                  <a:cubicBezTo>
                    <a:pt x="654" y="1506"/>
                    <a:pt x="851" y="1577"/>
                    <a:pt x="1044" y="1577"/>
                  </a:cubicBezTo>
                  <a:cubicBezTo>
                    <a:pt x="1451" y="1577"/>
                    <a:pt x="1840" y="1260"/>
                    <a:pt x="1840" y="781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" name="Google Shape;236;p12"/>
            <p:cNvSpPr/>
            <p:nvPr/>
          </p:nvSpPr>
          <p:spPr>
            <a:xfrm>
              <a:off x="7033125" y="124487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47" y="1"/>
                  </a:moveTo>
                  <a:cubicBezTo>
                    <a:pt x="341" y="1"/>
                    <a:pt x="1" y="858"/>
                    <a:pt x="492" y="1349"/>
                  </a:cubicBezTo>
                  <a:cubicBezTo>
                    <a:pt x="651" y="1507"/>
                    <a:pt x="847" y="1578"/>
                    <a:pt x="1040" y="1578"/>
                  </a:cubicBezTo>
                  <a:cubicBezTo>
                    <a:pt x="1447" y="1578"/>
                    <a:pt x="1841" y="1264"/>
                    <a:pt x="1841" y="795"/>
                  </a:cubicBezTo>
                  <a:cubicBezTo>
                    <a:pt x="1841" y="353"/>
                    <a:pt x="1488" y="1"/>
                    <a:pt x="10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" name="Google Shape;237;p12"/>
            <p:cNvSpPr/>
            <p:nvPr/>
          </p:nvSpPr>
          <p:spPr>
            <a:xfrm>
              <a:off x="4898850" y="1313550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1"/>
                  </a:moveTo>
                  <a:cubicBezTo>
                    <a:pt x="354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1" y="1258"/>
                    <a:pt x="1841" y="782"/>
                  </a:cubicBezTo>
                  <a:cubicBezTo>
                    <a:pt x="1841" y="341"/>
                    <a:pt x="1488" y="1"/>
                    <a:pt x="10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" name="Google Shape;238;p12"/>
            <p:cNvSpPr/>
            <p:nvPr/>
          </p:nvSpPr>
          <p:spPr>
            <a:xfrm>
              <a:off x="5551575" y="1234800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0"/>
                  </a:moveTo>
                  <a:cubicBezTo>
                    <a:pt x="354" y="0"/>
                    <a:pt x="1" y="845"/>
                    <a:pt x="505" y="1336"/>
                  </a:cubicBezTo>
                  <a:cubicBezTo>
                    <a:pt x="665" y="1500"/>
                    <a:pt x="862" y="1573"/>
                    <a:pt x="1055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41"/>
                    <a:pt x="1488" y="0"/>
                    <a:pt x="10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" name="Google Shape;239;p12"/>
            <p:cNvSpPr/>
            <p:nvPr/>
          </p:nvSpPr>
          <p:spPr>
            <a:xfrm>
              <a:off x="5887400" y="907725"/>
              <a:ext cx="45075" cy="39575"/>
            </a:xfrm>
            <a:custGeom>
              <a:avLst/>
              <a:gdLst/>
              <a:ahLst/>
              <a:cxnLst/>
              <a:rect l="l" t="t" r="r" b="b"/>
              <a:pathLst>
                <a:path w="1803" h="1583" extrusionOk="0">
                  <a:moveTo>
                    <a:pt x="896" y="1"/>
                  </a:moveTo>
                  <a:cubicBezTo>
                    <a:pt x="589" y="1"/>
                    <a:pt x="299" y="182"/>
                    <a:pt x="177" y="483"/>
                  </a:cubicBezTo>
                  <a:cubicBezTo>
                    <a:pt x="0" y="886"/>
                    <a:pt x="189" y="1352"/>
                    <a:pt x="593" y="1516"/>
                  </a:cubicBezTo>
                  <a:cubicBezTo>
                    <a:pt x="695" y="1561"/>
                    <a:pt x="802" y="1582"/>
                    <a:pt x="907" y="1582"/>
                  </a:cubicBezTo>
                  <a:cubicBezTo>
                    <a:pt x="1215" y="1582"/>
                    <a:pt x="1507" y="1400"/>
                    <a:pt x="1639" y="1100"/>
                  </a:cubicBezTo>
                  <a:cubicBezTo>
                    <a:pt x="1802" y="697"/>
                    <a:pt x="1613" y="231"/>
                    <a:pt x="1210" y="67"/>
                  </a:cubicBezTo>
                  <a:cubicBezTo>
                    <a:pt x="1107" y="22"/>
                    <a:pt x="1001" y="1"/>
                    <a:pt x="8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" name="Google Shape;240;p12"/>
            <p:cNvSpPr/>
            <p:nvPr/>
          </p:nvSpPr>
          <p:spPr>
            <a:xfrm>
              <a:off x="6166200" y="1209275"/>
              <a:ext cx="39700" cy="39725"/>
            </a:xfrm>
            <a:custGeom>
              <a:avLst/>
              <a:gdLst/>
              <a:ahLst/>
              <a:cxnLst/>
              <a:rect l="l" t="t" r="r" b="b"/>
              <a:pathLst>
                <a:path w="1588" h="1589" extrusionOk="0">
                  <a:moveTo>
                    <a:pt x="794" y="1"/>
                  </a:moveTo>
                  <a:cubicBezTo>
                    <a:pt x="366" y="1"/>
                    <a:pt x="0" y="354"/>
                    <a:pt x="0" y="795"/>
                  </a:cubicBezTo>
                  <a:cubicBezTo>
                    <a:pt x="0" y="1223"/>
                    <a:pt x="366" y="1588"/>
                    <a:pt x="794" y="1588"/>
                  </a:cubicBezTo>
                  <a:cubicBezTo>
                    <a:pt x="1235" y="1588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" name="Google Shape;241;p12"/>
            <p:cNvSpPr/>
            <p:nvPr/>
          </p:nvSpPr>
          <p:spPr>
            <a:xfrm>
              <a:off x="6373800" y="1380650"/>
              <a:ext cx="39700" cy="39400"/>
            </a:xfrm>
            <a:custGeom>
              <a:avLst/>
              <a:gdLst/>
              <a:ahLst/>
              <a:cxnLst/>
              <a:rect l="l" t="t" r="r" b="b"/>
              <a:pathLst>
                <a:path w="1588" h="1576" extrusionOk="0">
                  <a:moveTo>
                    <a:pt x="794" y="1"/>
                  </a:moveTo>
                  <a:cubicBezTo>
                    <a:pt x="353" y="1"/>
                    <a:pt x="0" y="353"/>
                    <a:pt x="0" y="794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94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2" name="Google Shape;242;p12"/>
            <p:cNvSpPr/>
            <p:nvPr/>
          </p:nvSpPr>
          <p:spPr>
            <a:xfrm>
              <a:off x="6594950" y="1344425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5" y="1500"/>
                    <a:pt x="855" y="1573"/>
                    <a:pt x="1050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3" name="Google Shape;243;p12"/>
            <p:cNvSpPr/>
            <p:nvPr/>
          </p:nvSpPr>
          <p:spPr>
            <a:xfrm>
              <a:off x="6731025" y="1382850"/>
              <a:ext cx="46025" cy="39475"/>
            </a:xfrm>
            <a:custGeom>
              <a:avLst/>
              <a:gdLst/>
              <a:ahLst/>
              <a:cxnLst/>
              <a:rect l="l" t="t" r="r" b="b"/>
              <a:pathLst>
                <a:path w="1841" h="1579" extrusionOk="0">
                  <a:moveTo>
                    <a:pt x="1059" y="1"/>
                  </a:moveTo>
                  <a:cubicBezTo>
                    <a:pt x="353" y="1"/>
                    <a:pt x="1" y="858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5"/>
                    <a:pt x="1840" y="795"/>
                  </a:cubicBezTo>
                  <a:cubicBezTo>
                    <a:pt x="1840" y="354"/>
                    <a:pt x="1488" y="1"/>
                    <a:pt x="10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4" name="Google Shape;244;p12"/>
            <p:cNvSpPr/>
            <p:nvPr/>
          </p:nvSpPr>
          <p:spPr>
            <a:xfrm>
              <a:off x="6891700" y="1116350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46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1" y="1500"/>
                    <a:pt x="850" y="1573"/>
                    <a:pt x="1045" y="1573"/>
                  </a:cubicBezTo>
                  <a:cubicBezTo>
                    <a:pt x="1450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" name="Google Shape;245;p12"/>
            <p:cNvSpPr/>
            <p:nvPr/>
          </p:nvSpPr>
          <p:spPr>
            <a:xfrm>
              <a:off x="7059275" y="1035400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4" y="0"/>
                    <a:pt x="1" y="844"/>
                    <a:pt x="505" y="1348"/>
                  </a:cubicBezTo>
                  <a:cubicBezTo>
                    <a:pt x="663" y="1507"/>
                    <a:pt x="858" y="1577"/>
                    <a:pt x="1049" y="1577"/>
                  </a:cubicBezTo>
                  <a:cubicBezTo>
                    <a:pt x="1452" y="1577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" name="Google Shape;246;p12"/>
            <p:cNvSpPr/>
            <p:nvPr/>
          </p:nvSpPr>
          <p:spPr>
            <a:xfrm>
              <a:off x="4708275" y="856450"/>
              <a:ext cx="2575650" cy="667875"/>
            </a:xfrm>
            <a:custGeom>
              <a:avLst/>
              <a:gdLst/>
              <a:ahLst/>
              <a:cxnLst/>
              <a:rect l="l" t="t" r="r" b="b"/>
              <a:pathLst>
                <a:path w="103026" h="26715" extrusionOk="0">
                  <a:moveTo>
                    <a:pt x="55432" y="1"/>
                  </a:moveTo>
                  <a:lnTo>
                    <a:pt x="46271" y="7952"/>
                  </a:lnTo>
                  <a:lnTo>
                    <a:pt x="35938" y="5507"/>
                  </a:lnTo>
                  <a:lnTo>
                    <a:pt x="35913" y="5507"/>
                  </a:lnTo>
                  <a:lnTo>
                    <a:pt x="27294" y="11934"/>
                  </a:lnTo>
                  <a:lnTo>
                    <a:pt x="16382" y="6188"/>
                  </a:lnTo>
                  <a:lnTo>
                    <a:pt x="11480" y="23287"/>
                  </a:lnTo>
                  <a:lnTo>
                    <a:pt x="0" y="26526"/>
                  </a:lnTo>
                  <a:lnTo>
                    <a:pt x="38" y="26664"/>
                  </a:lnTo>
                  <a:lnTo>
                    <a:pt x="11593" y="23401"/>
                  </a:lnTo>
                  <a:lnTo>
                    <a:pt x="16470" y="6389"/>
                  </a:lnTo>
                  <a:lnTo>
                    <a:pt x="27306" y="12098"/>
                  </a:lnTo>
                  <a:lnTo>
                    <a:pt x="35938" y="5659"/>
                  </a:lnTo>
                  <a:lnTo>
                    <a:pt x="46309" y="8103"/>
                  </a:lnTo>
                  <a:lnTo>
                    <a:pt x="55419" y="215"/>
                  </a:lnTo>
                  <a:lnTo>
                    <a:pt x="64958" y="12186"/>
                  </a:lnTo>
                  <a:lnTo>
                    <a:pt x="64970" y="12211"/>
                  </a:lnTo>
                  <a:lnTo>
                    <a:pt x="79663" y="15815"/>
                  </a:lnTo>
                  <a:lnTo>
                    <a:pt x="79714" y="15827"/>
                  </a:lnTo>
                  <a:lnTo>
                    <a:pt x="87186" y="5293"/>
                  </a:lnTo>
                  <a:lnTo>
                    <a:pt x="90815" y="19368"/>
                  </a:lnTo>
                  <a:lnTo>
                    <a:pt x="90815" y="19394"/>
                  </a:lnTo>
                  <a:lnTo>
                    <a:pt x="102950" y="26715"/>
                  </a:lnTo>
                  <a:lnTo>
                    <a:pt x="103025" y="26589"/>
                  </a:lnTo>
                  <a:lnTo>
                    <a:pt x="90941" y="19305"/>
                  </a:lnTo>
                  <a:lnTo>
                    <a:pt x="87249" y="4966"/>
                  </a:lnTo>
                  <a:lnTo>
                    <a:pt x="79651" y="15664"/>
                  </a:lnTo>
                  <a:lnTo>
                    <a:pt x="65046" y="12085"/>
                  </a:lnTo>
                  <a:lnTo>
                    <a:pt x="5543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" name="Google Shape;247;p12"/>
            <p:cNvSpPr/>
            <p:nvPr/>
          </p:nvSpPr>
          <p:spPr>
            <a:xfrm>
              <a:off x="4558950" y="1523350"/>
              <a:ext cx="2813800" cy="3825"/>
            </a:xfrm>
            <a:custGeom>
              <a:avLst/>
              <a:gdLst/>
              <a:ahLst/>
              <a:cxnLst/>
              <a:rect l="l" t="t" r="r" b="b"/>
              <a:pathLst>
                <a:path w="112552" h="153" extrusionOk="0">
                  <a:moveTo>
                    <a:pt x="1" y="1"/>
                  </a:moveTo>
                  <a:lnTo>
                    <a:pt x="1" y="152"/>
                  </a:lnTo>
                  <a:lnTo>
                    <a:pt x="112552" y="152"/>
                  </a:lnTo>
                  <a:lnTo>
                    <a:pt x="1125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" name="Google Shape;248;p12"/>
            <p:cNvSpPr/>
            <p:nvPr/>
          </p:nvSpPr>
          <p:spPr>
            <a:xfrm>
              <a:off x="4967225" y="141877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4" y="1506"/>
                    <a:pt x="850" y="1577"/>
                    <a:pt x="1043" y="1577"/>
                  </a:cubicBezTo>
                  <a:cubicBezTo>
                    <a:pt x="1451" y="1577"/>
                    <a:pt x="1840" y="1261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" name="Google Shape;249;p12"/>
            <p:cNvSpPr/>
            <p:nvPr/>
          </p:nvSpPr>
          <p:spPr>
            <a:xfrm>
              <a:off x="5101172" y="992325"/>
              <a:ext cx="42875" cy="39850"/>
            </a:xfrm>
            <a:custGeom>
              <a:avLst/>
              <a:gdLst/>
              <a:ahLst/>
              <a:cxnLst/>
              <a:rect l="l" t="t" r="r" b="b"/>
              <a:pathLst>
                <a:path w="1715" h="1594" extrusionOk="0">
                  <a:moveTo>
                    <a:pt x="849" y="1"/>
                  </a:moveTo>
                  <a:cubicBezTo>
                    <a:pt x="810" y="1"/>
                    <a:pt x="771" y="4"/>
                    <a:pt x="731" y="9"/>
                  </a:cubicBezTo>
                  <a:cubicBezTo>
                    <a:pt x="290" y="85"/>
                    <a:pt x="1" y="488"/>
                    <a:pt x="76" y="917"/>
                  </a:cubicBezTo>
                  <a:cubicBezTo>
                    <a:pt x="133" y="1317"/>
                    <a:pt x="482" y="1593"/>
                    <a:pt x="866" y="1593"/>
                  </a:cubicBezTo>
                  <a:cubicBezTo>
                    <a:pt x="905" y="1593"/>
                    <a:pt x="944" y="1590"/>
                    <a:pt x="983" y="1584"/>
                  </a:cubicBezTo>
                  <a:cubicBezTo>
                    <a:pt x="1412" y="1509"/>
                    <a:pt x="1714" y="1106"/>
                    <a:pt x="1639" y="665"/>
                  </a:cubicBezTo>
                  <a:cubicBezTo>
                    <a:pt x="1581" y="276"/>
                    <a:pt x="1233" y="1"/>
                    <a:pt x="84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0" name="Google Shape;250;p12"/>
            <p:cNvSpPr/>
            <p:nvPr/>
          </p:nvSpPr>
          <p:spPr>
            <a:xfrm>
              <a:off x="5364775" y="1136200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46" y="0"/>
                  </a:moveTo>
                  <a:cubicBezTo>
                    <a:pt x="353" y="0"/>
                    <a:pt x="1" y="845"/>
                    <a:pt x="492" y="1349"/>
                  </a:cubicBezTo>
                  <a:cubicBezTo>
                    <a:pt x="654" y="1507"/>
                    <a:pt x="852" y="1578"/>
                    <a:pt x="1045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1" name="Google Shape;251;p12"/>
            <p:cNvSpPr/>
            <p:nvPr/>
          </p:nvSpPr>
          <p:spPr>
            <a:xfrm>
              <a:off x="5581825" y="976800"/>
              <a:ext cx="46025" cy="39525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59" y="0"/>
                  </a:moveTo>
                  <a:cubicBezTo>
                    <a:pt x="353" y="0"/>
                    <a:pt x="1" y="857"/>
                    <a:pt x="505" y="1349"/>
                  </a:cubicBezTo>
                  <a:cubicBezTo>
                    <a:pt x="664" y="1508"/>
                    <a:pt x="861" y="1580"/>
                    <a:pt x="1055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2" name="Google Shape;252;p12"/>
            <p:cNvSpPr/>
            <p:nvPr/>
          </p:nvSpPr>
          <p:spPr>
            <a:xfrm>
              <a:off x="5838875" y="103602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4" y="0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" name="Google Shape;253;p12"/>
            <p:cNvSpPr/>
            <p:nvPr/>
          </p:nvSpPr>
          <p:spPr>
            <a:xfrm>
              <a:off x="6316150" y="1138400"/>
              <a:ext cx="39700" cy="39400"/>
            </a:xfrm>
            <a:custGeom>
              <a:avLst/>
              <a:gdLst/>
              <a:ahLst/>
              <a:cxnLst/>
              <a:rect l="l" t="t" r="r" b="b"/>
              <a:pathLst>
                <a:path w="1588" h="1576" extrusionOk="0">
                  <a:moveTo>
                    <a:pt x="794" y="1"/>
                  </a:moveTo>
                  <a:cubicBezTo>
                    <a:pt x="353" y="1"/>
                    <a:pt x="0" y="353"/>
                    <a:pt x="0" y="782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82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6675275" y="1230075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46" y="0"/>
                  </a:moveTo>
                  <a:cubicBezTo>
                    <a:pt x="353" y="0"/>
                    <a:pt x="0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6863325" y="967025"/>
              <a:ext cx="46350" cy="39350"/>
            </a:xfrm>
            <a:custGeom>
              <a:avLst/>
              <a:gdLst/>
              <a:ahLst/>
              <a:cxnLst/>
              <a:rect l="l" t="t" r="r" b="b"/>
              <a:pathLst>
                <a:path w="1854" h="1574" extrusionOk="0">
                  <a:moveTo>
                    <a:pt x="1059" y="1"/>
                  </a:moveTo>
                  <a:cubicBezTo>
                    <a:pt x="354" y="1"/>
                    <a:pt x="1" y="845"/>
                    <a:pt x="505" y="1336"/>
                  </a:cubicBezTo>
                  <a:cubicBezTo>
                    <a:pt x="665" y="1500"/>
                    <a:pt x="863" y="1574"/>
                    <a:pt x="1058" y="1574"/>
                  </a:cubicBezTo>
                  <a:cubicBezTo>
                    <a:pt x="1463" y="1574"/>
                    <a:pt x="1853" y="1258"/>
                    <a:pt x="1853" y="782"/>
                  </a:cubicBezTo>
                  <a:cubicBezTo>
                    <a:pt x="1853" y="341"/>
                    <a:pt x="1500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" name="Google Shape;256;p12"/>
            <p:cNvSpPr/>
            <p:nvPr/>
          </p:nvSpPr>
          <p:spPr>
            <a:xfrm>
              <a:off x="6956275" y="1323000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1"/>
                  </a:moveTo>
                  <a:cubicBezTo>
                    <a:pt x="353" y="1"/>
                    <a:pt x="0" y="845"/>
                    <a:pt x="504" y="1336"/>
                  </a:cubicBezTo>
                  <a:cubicBezTo>
                    <a:pt x="664" y="1500"/>
                    <a:pt x="861" y="1574"/>
                    <a:pt x="1055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986640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3"/>
          <p:cNvSpPr txBox="1">
            <a:spLocks noGrp="1"/>
          </p:cNvSpPr>
          <p:nvPr>
            <p:ph type="subTitle" idx="1"/>
          </p:nvPr>
        </p:nvSpPr>
        <p:spPr>
          <a:xfrm>
            <a:off x="8572036" y="5106240"/>
            <a:ext cx="32376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59" name="Google Shape;259;p13"/>
          <p:cNvSpPr/>
          <p:nvPr/>
        </p:nvSpPr>
        <p:spPr>
          <a:xfrm>
            <a:off x="10196500" y="1266133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0" name="Google Shape;260;p13"/>
          <p:cNvSpPr/>
          <p:nvPr/>
        </p:nvSpPr>
        <p:spPr>
          <a:xfrm>
            <a:off x="11981133" y="548900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1" name="Google Shape;261;p13"/>
          <p:cNvSpPr/>
          <p:nvPr/>
        </p:nvSpPr>
        <p:spPr>
          <a:xfrm>
            <a:off x="11145934" y="741167"/>
            <a:ext cx="69967" cy="69933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2" name="Google Shape;262;p13"/>
          <p:cNvSpPr/>
          <p:nvPr/>
        </p:nvSpPr>
        <p:spPr>
          <a:xfrm>
            <a:off x="12162800" y="979000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3" name="Google Shape;263;p13"/>
          <p:cNvSpPr/>
          <p:nvPr/>
        </p:nvSpPr>
        <p:spPr>
          <a:xfrm>
            <a:off x="11731467" y="1451534"/>
            <a:ext cx="207900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4" name="Google Shape;264;p13"/>
          <p:cNvSpPr/>
          <p:nvPr/>
        </p:nvSpPr>
        <p:spPr>
          <a:xfrm>
            <a:off x="8132457" y="-200800"/>
            <a:ext cx="128060" cy="127283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5" name="Google Shape;265;p13"/>
          <p:cNvSpPr/>
          <p:nvPr/>
        </p:nvSpPr>
        <p:spPr>
          <a:xfrm>
            <a:off x="8936698" y="592715"/>
            <a:ext cx="127324" cy="127283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6" name="Google Shape;266;p13"/>
          <p:cNvSpPr/>
          <p:nvPr/>
        </p:nvSpPr>
        <p:spPr>
          <a:xfrm>
            <a:off x="7873301" y="190963"/>
            <a:ext cx="109679" cy="10967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7" name="Google Shape;267;p13"/>
          <p:cNvSpPr/>
          <p:nvPr/>
        </p:nvSpPr>
        <p:spPr>
          <a:xfrm>
            <a:off x="381000" y="6056867"/>
            <a:ext cx="69967" cy="69933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8" name="Google Shape;268;p13"/>
          <p:cNvSpPr/>
          <p:nvPr/>
        </p:nvSpPr>
        <p:spPr>
          <a:xfrm>
            <a:off x="585534" y="6404534"/>
            <a:ext cx="207900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9" name="Google Shape;269;p13"/>
          <p:cNvSpPr txBox="1">
            <a:spLocks noGrp="1"/>
          </p:cNvSpPr>
          <p:nvPr>
            <p:ph type="ctrTitle"/>
          </p:nvPr>
        </p:nvSpPr>
        <p:spPr>
          <a:xfrm>
            <a:off x="1294419" y="4529067"/>
            <a:ext cx="28700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70" name="Google Shape;270;p13"/>
          <p:cNvSpPr txBox="1">
            <a:spLocks noGrp="1"/>
          </p:cNvSpPr>
          <p:nvPr>
            <p:ph type="subTitle" idx="2"/>
          </p:nvPr>
        </p:nvSpPr>
        <p:spPr>
          <a:xfrm>
            <a:off x="1294419" y="5106240"/>
            <a:ext cx="32376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71" name="Google Shape;271;p13"/>
          <p:cNvSpPr txBox="1">
            <a:spLocks noGrp="1"/>
          </p:cNvSpPr>
          <p:nvPr>
            <p:ph type="title" idx="3" hasCustomPrompt="1"/>
          </p:nvPr>
        </p:nvSpPr>
        <p:spPr>
          <a:xfrm>
            <a:off x="1294419" y="3527849"/>
            <a:ext cx="23384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4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2" name="Google Shape;272;p13"/>
          <p:cNvSpPr txBox="1">
            <a:spLocks noGrp="1"/>
          </p:cNvSpPr>
          <p:nvPr>
            <p:ph type="ctrTitle" idx="4"/>
          </p:nvPr>
        </p:nvSpPr>
        <p:spPr>
          <a:xfrm>
            <a:off x="4920464" y="4529067"/>
            <a:ext cx="18488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73" name="Google Shape;273;p13"/>
          <p:cNvSpPr txBox="1">
            <a:spLocks noGrp="1"/>
          </p:cNvSpPr>
          <p:nvPr>
            <p:ph type="subTitle" idx="5"/>
          </p:nvPr>
        </p:nvSpPr>
        <p:spPr>
          <a:xfrm>
            <a:off x="4920455" y="5106240"/>
            <a:ext cx="32376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74" name="Google Shape;274;p13"/>
          <p:cNvSpPr txBox="1">
            <a:spLocks noGrp="1"/>
          </p:cNvSpPr>
          <p:nvPr>
            <p:ph type="title" idx="6" hasCustomPrompt="1"/>
          </p:nvPr>
        </p:nvSpPr>
        <p:spPr>
          <a:xfrm>
            <a:off x="4920455" y="3527849"/>
            <a:ext cx="23384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4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5" name="Google Shape;275;p13"/>
          <p:cNvSpPr txBox="1">
            <a:spLocks noGrp="1"/>
          </p:cNvSpPr>
          <p:nvPr>
            <p:ph type="ctrTitle" idx="7"/>
          </p:nvPr>
        </p:nvSpPr>
        <p:spPr>
          <a:xfrm>
            <a:off x="825100" y="548900"/>
            <a:ext cx="6101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76" name="Google Shape;276;p13"/>
          <p:cNvSpPr txBox="1">
            <a:spLocks noGrp="1"/>
          </p:cNvSpPr>
          <p:nvPr>
            <p:ph type="ctrTitle" idx="8"/>
          </p:nvPr>
        </p:nvSpPr>
        <p:spPr>
          <a:xfrm>
            <a:off x="8571248" y="4503651"/>
            <a:ext cx="30024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77" name="Google Shape;277;p13"/>
          <p:cNvSpPr txBox="1">
            <a:spLocks noGrp="1"/>
          </p:cNvSpPr>
          <p:nvPr>
            <p:ph type="title" idx="9" hasCustomPrompt="1"/>
          </p:nvPr>
        </p:nvSpPr>
        <p:spPr>
          <a:xfrm>
            <a:off x="8571248" y="3527849"/>
            <a:ext cx="23384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8" name="Google Shape;278;p13"/>
          <p:cNvSpPr txBox="1">
            <a:spLocks noGrp="1"/>
          </p:cNvSpPr>
          <p:nvPr>
            <p:ph type="ctrTitle" idx="13"/>
          </p:nvPr>
        </p:nvSpPr>
        <p:spPr>
          <a:xfrm>
            <a:off x="8572036" y="4529067"/>
            <a:ext cx="30024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612812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4"/>
          <p:cNvSpPr txBox="1">
            <a:spLocks noGrp="1"/>
          </p:cNvSpPr>
          <p:nvPr>
            <p:ph type="ctrTitle"/>
          </p:nvPr>
        </p:nvSpPr>
        <p:spPr>
          <a:xfrm>
            <a:off x="6261975" y="1820105"/>
            <a:ext cx="35408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32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81" name="Google Shape;281;p14"/>
          <p:cNvSpPr txBox="1">
            <a:spLocks noGrp="1"/>
          </p:cNvSpPr>
          <p:nvPr>
            <p:ph type="subTitle" idx="1"/>
          </p:nvPr>
        </p:nvSpPr>
        <p:spPr>
          <a:xfrm>
            <a:off x="6261975" y="2446855"/>
            <a:ext cx="4052400" cy="12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82" name="Google Shape;282;p14"/>
          <p:cNvSpPr txBox="1">
            <a:spLocks noGrp="1"/>
          </p:cNvSpPr>
          <p:nvPr>
            <p:ph type="ctrTitle" idx="2"/>
          </p:nvPr>
        </p:nvSpPr>
        <p:spPr>
          <a:xfrm>
            <a:off x="2533533" y="4170589"/>
            <a:ext cx="32972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32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83" name="Google Shape;283;p14"/>
          <p:cNvSpPr txBox="1">
            <a:spLocks noGrp="1"/>
          </p:cNvSpPr>
          <p:nvPr>
            <p:ph type="subTitle" idx="3"/>
          </p:nvPr>
        </p:nvSpPr>
        <p:spPr>
          <a:xfrm>
            <a:off x="1778500" y="4797853"/>
            <a:ext cx="4052400" cy="1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84" name="Google Shape;284;p14"/>
          <p:cNvSpPr/>
          <p:nvPr/>
        </p:nvSpPr>
        <p:spPr>
          <a:xfrm>
            <a:off x="9508517" y="487133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5" name="Google Shape;285;p14"/>
          <p:cNvSpPr/>
          <p:nvPr/>
        </p:nvSpPr>
        <p:spPr>
          <a:xfrm>
            <a:off x="11204251" y="291167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6" name="Google Shape;286;p14"/>
          <p:cNvSpPr/>
          <p:nvPr/>
        </p:nvSpPr>
        <p:spPr>
          <a:xfrm>
            <a:off x="10369051" y="483434"/>
            <a:ext cx="69967" cy="69933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7" name="Google Shape;287;p14"/>
          <p:cNvSpPr/>
          <p:nvPr/>
        </p:nvSpPr>
        <p:spPr>
          <a:xfrm>
            <a:off x="11385918" y="721267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88" name="Google Shape;288;p14"/>
          <p:cNvGrpSpPr/>
          <p:nvPr/>
        </p:nvGrpSpPr>
        <p:grpSpPr>
          <a:xfrm>
            <a:off x="8834845" y="-219415"/>
            <a:ext cx="161563" cy="1013993"/>
            <a:chOff x="5245196" y="3136513"/>
            <a:chExt cx="121172" cy="760495"/>
          </a:xfrm>
        </p:grpSpPr>
        <p:sp>
          <p:nvSpPr>
            <p:cNvPr id="289" name="Google Shape;289;p1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0" name="Google Shape;290;p1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91" name="Google Shape;291;p14"/>
          <p:cNvSpPr/>
          <p:nvPr/>
        </p:nvSpPr>
        <p:spPr>
          <a:xfrm>
            <a:off x="424284" y="5891867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2" name="Google Shape;292;p14"/>
          <p:cNvSpPr/>
          <p:nvPr/>
        </p:nvSpPr>
        <p:spPr>
          <a:xfrm>
            <a:off x="605951" y="6321967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3" name="Google Shape;293;p14"/>
          <p:cNvSpPr txBox="1">
            <a:spLocks noGrp="1"/>
          </p:cNvSpPr>
          <p:nvPr>
            <p:ph type="ctrTitle" idx="4"/>
          </p:nvPr>
        </p:nvSpPr>
        <p:spPr>
          <a:xfrm>
            <a:off x="825100" y="548900"/>
            <a:ext cx="6303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359812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5"/>
          <p:cNvSpPr/>
          <p:nvPr/>
        </p:nvSpPr>
        <p:spPr>
          <a:xfrm>
            <a:off x="9508517" y="487133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6" name="Google Shape;296;p15"/>
          <p:cNvSpPr/>
          <p:nvPr/>
        </p:nvSpPr>
        <p:spPr>
          <a:xfrm>
            <a:off x="11204251" y="291167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7" name="Google Shape;297;p15"/>
          <p:cNvSpPr/>
          <p:nvPr/>
        </p:nvSpPr>
        <p:spPr>
          <a:xfrm>
            <a:off x="10369051" y="483434"/>
            <a:ext cx="69967" cy="69933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8" name="Google Shape;298;p15"/>
          <p:cNvSpPr/>
          <p:nvPr/>
        </p:nvSpPr>
        <p:spPr>
          <a:xfrm>
            <a:off x="11385918" y="721267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99" name="Google Shape;299;p15"/>
          <p:cNvGrpSpPr/>
          <p:nvPr/>
        </p:nvGrpSpPr>
        <p:grpSpPr>
          <a:xfrm>
            <a:off x="8834845" y="-219415"/>
            <a:ext cx="161563" cy="1013993"/>
            <a:chOff x="5245196" y="3136513"/>
            <a:chExt cx="121172" cy="760495"/>
          </a:xfrm>
        </p:grpSpPr>
        <p:sp>
          <p:nvSpPr>
            <p:cNvPr id="300" name="Google Shape;300;p15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1" name="Google Shape;301;p15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02" name="Google Shape;302;p15"/>
          <p:cNvSpPr/>
          <p:nvPr/>
        </p:nvSpPr>
        <p:spPr>
          <a:xfrm>
            <a:off x="424284" y="5891867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3" name="Google Shape;303;p15"/>
          <p:cNvSpPr/>
          <p:nvPr/>
        </p:nvSpPr>
        <p:spPr>
          <a:xfrm>
            <a:off x="605951" y="6321967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4" name="Google Shape;304;p15"/>
          <p:cNvSpPr txBox="1">
            <a:spLocks noGrp="1"/>
          </p:cNvSpPr>
          <p:nvPr>
            <p:ph type="ctrTitle"/>
          </p:nvPr>
        </p:nvSpPr>
        <p:spPr>
          <a:xfrm>
            <a:off x="1188301" y="1689933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05" name="Google Shape;305;p15"/>
          <p:cNvSpPr txBox="1">
            <a:spLocks noGrp="1"/>
          </p:cNvSpPr>
          <p:nvPr>
            <p:ph type="subTitle" idx="1"/>
          </p:nvPr>
        </p:nvSpPr>
        <p:spPr>
          <a:xfrm>
            <a:off x="1188301" y="4654800"/>
            <a:ext cx="25084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306" name="Google Shape;306;p15"/>
          <p:cNvSpPr txBox="1">
            <a:spLocks noGrp="1"/>
          </p:cNvSpPr>
          <p:nvPr>
            <p:ph type="ctrTitle" idx="2"/>
          </p:nvPr>
        </p:nvSpPr>
        <p:spPr>
          <a:xfrm>
            <a:off x="4670897" y="1689933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07" name="Google Shape;307;p15"/>
          <p:cNvSpPr txBox="1">
            <a:spLocks noGrp="1"/>
          </p:cNvSpPr>
          <p:nvPr>
            <p:ph type="subTitle" idx="3"/>
          </p:nvPr>
        </p:nvSpPr>
        <p:spPr>
          <a:xfrm>
            <a:off x="4670897" y="4654800"/>
            <a:ext cx="25084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308" name="Google Shape;308;p15"/>
          <p:cNvSpPr txBox="1">
            <a:spLocks noGrp="1"/>
          </p:cNvSpPr>
          <p:nvPr>
            <p:ph type="ctrTitle" idx="4"/>
          </p:nvPr>
        </p:nvSpPr>
        <p:spPr>
          <a:xfrm>
            <a:off x="8166125" y="1689933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09" name="Google Shape;309;p15"/>
          <p:cNvSpPr txBox="1">
            <a:spLocks noGrp="1"/>
          </p:cNvSpPr>
          <p:nvPr>
            <p:ph type="subTitle" idx="5"/>
          </p:nvPr>
        </p:nvSpPr>
        <p:spPr>
          <a:xfrm>
            <a:off x="8166125" y="4654800"/>
            <a:ext cx="25084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310" name="Google Shape;310;p15"/>
          <p:cNvSpPr txBox="1">
            <a:spLocks noGrp="1"/>
          </p:cNvSpPr>
          <p:nvPr>
            <p:ph type="ctrTitle" idx="6"/>
          </p:nvPr>
        </p:nvSpPr>
        <p:spPr>
          <a:xfrm>
            <a:off x="825100" y="548900"/>
            <a:ext cx="6303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638455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6"/>
          <p:cNvSpPr txBox="1">
            <a:spLocks noGrp="1"/>
          </p:cNvSpPr>
          <p:nvPr>
            <p:ph type="ctrTitle"/>
          </p:nvPr>
        </p:nvSpPr>
        <p:spPr>
          <a:xfrm>
            <a:off x="1495367" y="3069600"/>
            <a:ext cx="2508400" cy="61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133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13" name="Google Shape;313;p16"/>
          <p:cNvSpPr txBox="1">
            <a:spLocks noGrp="1"/>
          </p:cNvSpPr>
          <p:nvPr>
            <p:ph type="subTitle" idx="1"/>
          </p:nvPr>
        </p:nvSpPr>
        <p:spPr>
          <a:xfrm>
            <a:off x="1282567" y="2191668"/>
            <a:ext cx="2934000" cy="10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7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314" name="Google Shape;314;p16"/>
          <p:cNvSpPr txBox="1">
            <a:spLocks noGrp="1"/>
          </p:cNvSpPr>
          <p:nvPr>
            <p:ph type="ctrTitle" idx="2"/>
          </p:nvPr>
        </p:nvSpPr>
        <p:spPr>
          <a:xfrm>
            <a:off x="4837684" y="3069600"/>
            <a:ext cx="2508400" cy="61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133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15" name="Google Shape;315;p16"/>
          <p:cNvSpPr txBox="1">
            <a:spLocks noGrp="1"/>
          </p:cNvSpPr>
          <p:nvPr>
            <p:ph type="subTitle" idx="3"/>
          </p:nvPr>
        </p:nvSpPr>
        <p:spPr>
          <a:xfrm>
            <a:off x="4624884" y="2191679"/>
            <a:ext cx="2934000" cy="10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7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316" name="Google Shape;316;p16"/>
          <p:cNvSpPr txBox="1">
            <a:spLocks noGrp="1"/>
          </p:cNvSpPr>
          <p:nvPr>
            <p:ph type="ctrTitle" idx="4"/>
          </p:nvPr>
        </p:nvSpPr>
        <p:spPr>
          <a:xfrm>
            <a:off x="8190165" y="3069600"/>
            <a:ext cx="2508400" cy="61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133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17" name="Google Shape;317;p16"/>
          <p:cNvSpPr txBox="1">
            <a:spLocks noGrp="1"/>
          </p:cNvSpPr>
          <p:nvPr>
            <p:ph type="subTitle" idx="5"/>
          </p:nvPr>
        </p:nvSpPr>
        <p:spPr>
          <a:xfrm>
            <a:off x="7930565" y="2191668"/>
            <a:ext cx="3027600" cy="10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7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318" name="Google Shape;318;p16"/>
          <p:cNvSpPr txBox="1">
            <a:spLocks noGrp="1"/>
          </p:cNvSpPr>
          <p:nvPr>
            <p:ph type="ctrTitle" idx="6"/>
          </p:nvPr>
        </p:nvSpPr>
        <p:spPr>
          <a:xfrm>
            <a:off x="825100" y="548900"/>
            <a:ext cx="6303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19" name="Google Shape;319;p16"/>
          <p:cNvSpPr txBox="1">
            <a:spLocks noGrp="1"/>
          </p:cNvSpPr>
          <p:nvPr>
            <p:ph type="ctrTitle" idx="7"/>
          </p:nvPr>
        </p:nvSpPr>
        <p:spPr>
          <a:xfrm>
            <a:off x="1495367" y="5513067"/>
            <a:ext cx="2508400" cy="61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133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20" name="Google Shape;320;p16"/>
          <p:cNvSpPr txBox="1">
            <a:spLocks noGrp="1"/>
          </p:cNvSpPr>
          <p:nvPr>
            <p:ph type="subTitle" idx="8"/>
          </p:nvPr>
        </p:nvSpPr>
        <p:spPr>
          <a:xfrm>
            <a:off x="1282567" y="4639001"/>
            <a:ext cx="2934000" cy="10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7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321" name="Google Shape;321;p16"/>
          <p:cNvSpPr txBox="1">
            <a:spLocks noGrp="1"/>
          </p:cNvSpPr>
          <p:nvPr>
            <p:ph type="ctrTitle" idx="9"/>
          </p:nvPr>
        </p:nvSpPr>
        <p:spPr>
          <a:xfrm>
            <a:off x="4837684" y="5513067"/>
            <a:ext cx="2508400" cy="61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133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22" name="Google Shape;322;p16"/>
          <p:cNvSpPr txBox="1">
            <a:spLocks noGrp="1"/>
          </p:cNvSpPr>
          <p:nvPr>
            <p:ph type="subTitle" idx="13"/>
          </p:nvPr>
        </p:nvSpPr>
        <p:spPr>
          <a:xfrm>
            <a:off x="4711484" y="4639001"/>
            <a:ext cx="2760800" cy="10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7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323" name="Google Shape;323;p16"/>
          <p:cNvSpPr txBox="1">
            <a:spLocks noGrp="1"/>
          </p:cNvSpPr>
          <p:nvPr>
            <p:ph type="ctrTitle" idx="14"/>
          </p:nvPr>
        </p:nvSpPr>
        <p:spPr>
          <a:xfrm>
            <a:off x="8190165" y="5513067"/>
            <a:ext cx="2508400" cy="61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133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24" name="Google Shape;324;p16"/>
          <p:cNvSpPr txBox="1">
            <a:spLocks noGrp="1"/>
          </p:cNvSpPr>
          <p:nvPr>
            <p:ph type="subTitle" idx="15"/>
          </p:nvPr>
        </p:nvSpPr>
        <p:spPr>
          <a:xfrm>
            <a:off x="7930565" y="4639001"/>
            <a:ext cx="3027600" cy="10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7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325" name="Google Shape;325;p16"/>
          <p:cNvSpPr/>
          <p:nvPr/>
        </p:nvSpPr>
        <p:spPr>
          <a:xfrm>
            <a:off x="10097400" y="369833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6" name="Google Shape;326;p16"/>
          <p:cNvSpPr/>
          <p:nvPr/>
        </p:nvSpPr>
        <p:spPr>
          <a:xfrm>
            <a:off x="11981133" y="548900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7" name="Google Shape;327;p16"/>
          <p:cNvSpPr/>
          <p:nvPr/>
        </p:nvSpPr>
        <p:spPr>
          <a:xfrm>
            <a:off x="11145934" y="741167"/>
            <a:ext cx="69967" cy="69933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8" name="Google Shape;328;p16"/>
          <p:cNvSpPr/>
          <p:nvPr/>
        </p:nvSpPr>
        <p:spPr>
          <a:xfrm>
            <a:off x="12162800" y="979000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9" name="Google Shape;329;p16"/>
          <p:cNvSpPr/>
          <p:nvPr/>
        </p:nvSpPr>
        <p:spPr>
          <a:xfrm>
            <a:off x="11731467" y="1451534"/>
            <a:ext cx="207900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0" name="Google Shape;330;p16"/>
          <p:cNvSpPr/>
          <p:nvPr/>
        </p:nvSpPr>
        <p:spPr>
          <a:xfrm>
            <a:off x="8936698" y="592715"/>
            <a:ext cx="127324" cy="127283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1" name="Google Shape;331;p16"/>
          <p:cNvSpPr/>
          <p:nvPr/>
        </p:nvSpPr>
        <p:spPr>
          <a:xfrm>
            <a:off x="7873301" y="190963"/>
            <a:ext cx="109679" cy="10967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2" name="Google Shape;332;p16"/>
          <p:cNvSpPr/>
          <p:nvPr/>
        </p:nvSpPr>
        <p:spPr>
          <a:xfrm>
            <a:off x="404800" y="5868967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3" name="Google Shape;333;p16"/>
          <p:cNvSpPr/>
          <p:nvPr/>
        </p:nvSpPr>
        <p:spPr>
          <a:xfrm>
            <a:off x="752101" y="6338534"/>
            <a:ext cx="207900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3893345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7"/>
          <p:cNvSpPr txBox="1">
            <a:spLocks noGrp="1"/>
          </p:cNvSpPr>
          <p:nvPr>
            <p:ph type="ctrTitle"/>
          </p:nvPr>
        </p:nvSpPr>
        <p:spPr>
          <a:xfrm>
            <a:off x="1624721" y="1830927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36" name="Google Shape;336;p17"/>
          <p:cNvSpPr txBox="1">
            <a:spLocks noGrp="1"/>
          </p:cNvSpPr>
          <p:nvPr>
            <p:ph type="subTitle" idx="1"/>
          </p:nvPr>
        </p:nvSpPr>
        <p:spPr>
          <a:xfrm>
            <a:off x="1624721" y="2487327"/>
            <a:ext cx="2508400" cy="8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337" name="Google Shape;337;p17"/>
          <p:cNvSpPr txBox="1">
            <a:spLocks noGrp="1"/>
          </p:cNvSpPr>
          <p:nvPr>
            <p:ph type="ctrTitle" idx="2"/>
          </p:nvPr>
        </p:nvSpPr>
        <p:spPr>
          <a:xfrm>
            <a:off x="8072740" y="1830927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38" name="Google Shape;338;p17"/>
          <p:cNvSpPr txBox="1">
            <a:spLocks noGrp="1"/>
          </p:cNvSpPr>
          <p:nvPr>
            <p:ph type="subTitle" idx="3"/>
          </p:nvPr>
        </p:nvSpPr>
        <p:spPr>
          <a:xfrm>
            <a:off x="8072740" y="2487327"/>
            <a:ext cx="2508400" cy="8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339" name="Google Shape;339;p17"/>
          <p:cNvSpPr txBox="1">
            <a:spLocks noGrp="1"/>
          </p:cNvSpPr>
          <p:nvPr>
            <p:ph type="ctrTitle" idx="4"/>
          </p:nvPr>
        </p:nvSpPr>
        <p:spPr>
          <a:xfrm>
            <a:off x="1624721" y="3705075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40" name="Google Shape;340;p17"/>
          <p:cNvSpPr txBox="1">
            <a:spLocks noGrp="1"/>
          </p:cNvSpPr>
          <p:nvPr>
            <p:ph type="subTitle" idx="5"/>
          </p:nvPr>
        </p:nvSpPr>
        <p:spPr>
          <a:xfrm>
            <a:off x="1489121" y="4361475"/>
            <a:ext cx="2779600" cy="8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341" name="Google Shape;341;p17"/>
          <p:cNvSpPr txBox="1">
            <a:spLocks noGrp="1"/>
          </p:cNvSpPr>
          <p:nvPr>
            <p:ph type="ctrTitle" idx="6"/>
          </p:nvPr>
        </p:nvSpPr>
        <p:spPr>
          <a:xfrm>
            <a:off x="8072740" y="3705075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42" name="Google Shape;342;p17"/>
          <p:cNvSpPr txBox="1">
            <a:spLocks noGrp="1"/>
          </p:cNvSpPr>
          <p:nvPr>
            <p:ph type="subTitle" idx="7"/>
          </p:nvPr>
        </p:nvSpPr>
        <p:spPr>
          <a:xfrm>
            <a:off x="8072740" y="4361475"/>
            <a:ext cx="2508400" cy="8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343" name="Google Shape;343;p17"/>
          <p:cNvSpPr txBox="1">
            <a:spLocks noGrp="1"/>
          </p:cNvSpPr>
          <p:nvPr>
            <p:ph type="ctrTitle" idx="8"/>
          </p:nvPr>
        </p:nvSpPr>
        <p:spPr>
          <a:xfrm>
            <a:off x="825100" y="548900"/>
            <a:ext cx="6303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44" name="Google Shape;344;p17"/>
          <p:cNvSpPr/>
          <p:nvPr/>
        </p:nvSpPr>
        <p:spPr>
          <a:xfrm>
            <a:off x="10196500" y="1266133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5" name="Google Shape;345;p17"/>
          <p:cNvSpPr/>
          <p:nvPr/>
        </p:nvSpPr>
        <p:spPr>
          <a:xfrm>
            <a:off x="11981133" y="548900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6" name="Google Shape;346;p17"/>
          <p:cNvSpPr/>
          <p:nvPr/>
        </p:nvSpPr>
        <p:spPr>
          <a:xfrm>
            <a:off x="11145934" y="741167"/>
            <a:ext cx="69967" cy="69933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7" name="Google Shape;347;p17"/>
          <p:cNvSpPr/>
          <p:nvPr/>
        </p:nvSpPr>
        <p:spPr>
          <a:xfrm>
            <a:off x="12162800" y="979000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8" name="Google Shape;348;p17"/>
          <p:cNvSpPr/>
          <p:nvPr/>
        </p:nvSpPr>
        <p:spPr>
          <a:xfrm>
            <a:off x="11731467" y="1451534"/>
            <a:ext cx="207900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9" name="Google Shape;349;p17"/>
          <p:cNvSpPr/>
          <p:nvPr/>
        </p:nvSpPr>
        <p:spPr>
          <a:xfrm>
            <a:off x="8132457" y="-200800"/>
            <a:ext cx="128060" cy="127283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0" name="Google Shape;350;p17"/>
          <p:cNvSpPr/>
          <p:nvPr/>
        </p:nvSpPr>
        <p:spPr>
          <a:xfrm>
            <a:off x="8936698" y="592715"/>
            <a:ext cx="127324" cy="127283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1" name="Google Shape;351;p17"/>
          <p:cNvSpPr/>
          <p:nvPr/>
        </p:nvSpPr>
        <p:spPr>
          <a:xfrm>
            <a:off x="7873301" y="190963"/>
            <a:ext cx="109679" cy="10967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2" name="Google Shape;352;p17"/>
          <p:cNvSpPr/>
          <p:nvPr/>
        </p:nvSpPr>
        <p:spPr>
          <a:xfrm>
            <a:off x="404800" y="5868967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3" name="Google Shape;353;p17"/>
          <p:cNvSpPr/>
          <p:nvPr/>
        </p:nvSpPr>
        <p:spPr>
          <a:xfrm>
            <a:off x="1088867" y="6150234"/>
            <a:ext cx="207900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2862933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Title and four columns 2"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8"/>
          <p:cNvSpPr txBox="1">
            <a:spLocks noGrp="1"/>
          </p:cNvSpPr>
          <p:nvPr>
            <p:ph type="ctrTitle"/>
          </p:nvPr>
        </p:nvSpPr>
        <p:spPr>
          <a:xfrm>
            <a:off x="1220215" y="3066059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56" name="Google Shape;356;p18"/>
          <p:cNvSpPr txBox="1">
            <a:spLocks noGrp="1"/>
          </p:cNvSpPr>
          <p:nvPr>
            <p:ph type="subTitle" idx="1"/>
          </p:nvPr>
        </p:nvSpPr>
        <p:spPr>
          <a:xfrm>
            <a:off x="1172185" y="2369863"/>
            <a:ext cx="2556400" cy="85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357" name="Google Shape;357;p18"/>
          <p:cNvSpPr txBox="1">
            <a:spLocks noGrp="1"/>
          </p:cNvSpPr>
          <p:nvPr>
            <p:ph type="ctrTitle" idx="2"/>
          </p:nvPr>
        </p:nvSpPr>
        <p:spPr>
          <a:xfrm>
            <a:off x="8460691" y="3066059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58" name="Google Shape;358;p18"/>
          <p:cNvSpPr txBox="1">
            <a:spLocks noGrp="1"/>
          </p:cNvSpPr>
          <p:nvPr>
            <p:ph type="subTitle" idx="3"/>
          </p:nvPr>
        </p:nvSpPr>
        <p:spPr>
          <a:xfrm>
            <a:off x="8460691" y="2369863"/>
            <a:ext cx="2508400" cy="85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359" name="Google Shape;359;p18"/>
          <p:cNvSpPr txBox="1">
            <a:spLocks noGrp="1"/>
          </p:cNvSpPr>
          <p:nvPr>
            <p:ph type="ctrTitle" idx="4"/>
          </p:nvPr>
        </p:nvSpPr>
        <p:spPr>
          <a:xfrm>
            <a:off x="1220215" y="3815367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60" name="Google Shape;360;p18"/>
          <p:cNvSpPr txBox="1">
            <a:spLocks noGrp="1"/>
          </p:cNvSpPr>
          <p:nvPr>
            <p:ph type="subTitle" idx="5"/>
          </p:nvPr>
        </p:nvSpPr>
        <p:spPr>
          <a:xfrm>
            <a:off x="1220215" y="4471033"/>
            <a:ext cx="2508400" cy="8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361" name="Google Shape;361;p18"/>
          <p:cNvSpPr txBox="1">
            <a:spLocks noGrp="1"/>
          </p:cNvSpPr>
          <p:nvPr>
            <p:ph type="ctrTitle" idx="6"/>
          </p:nvPr>
        </p:nvSpPr>
        <p:spPr>
          <a:xfrm>
            <a:off x="8460691" y="3815367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62" name="Google Shape;362;p18"/>
          <p:cNvSpPr txBox="1">
            <a:spLocks noGrp="1"/>
          </p:cNvSpPr>
          <p:nvPr>
            <p:ph type="subTitle" idx="7"/>
          </p:nvPr>
        </p:nvSpPr>
        <p:spPr>
          <a:xfrm>
            <a:off x="8460691" y="4471033"/>
            <a:ext cx="2208800" cy="8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363" name="Google Shape;363;p18"/>
          <p:cNvSpPr txBox="1">
            <a:spLocks noGrp="1"/>
          </p:cNvSpPr>
          <p:nvPr>
            <p:ph type="ctrTitle" idx="8"/>
          </p:nvPr>
        </p:nvSpPr>
        <p:spPr>
          <a:xfrm>
            <a:off x="825100" y="548900"/>
            <a:ext cx="6303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64" name="Google Shape;364;p18"/>
          <p:cNvSpPr/>
          <p:nvPr/>
        </p:nvSpPr>
        <p:spPr>
          <a:xfrm>
            <a:off x="10196500" y="1266133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5" name="Google Shape;365;p18"/>
          <p:cNvSpPr/>
          <p:nvPr/>
        </p:nvSpPr>
        <p:spPr>
          <a:xfrm>
            <a:off x="11981133" y="548900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6" name="Google Shape;366;p18"/>
          <p:cNvSpPr/>
          <p:nvPr/>
        </p:nvSpPr>
        <p:spPr>
          <a:xfrm>
            <a:off x="11145934" y="741167"/>
            <a:ext cx="69967" cy="69933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7" name="Google Shape;367;p18"/>
          <p:cNvSpPr/>
          <p:nvPr/>
        </p:nvSpPr>
        <p:spPr>
          <a:xfrm>
            <a:off x="12162800" y="979000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8" name="Google Shape;368;p18"/>
          <p:cNvSpPr/>
          <p:nvPr/>
        </p:nvSpPr>
        <p:spPr>
          <a:xfrm>
            <a:off x="11731467" y="1451534"/>
            <a:ext cx="207900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9" name="Google Shape;369;p18"/>
          <p:cNvSpPr/>
          <p:nvPr/>
        </p:nvSpPr>
        <p:spPr>
          <a:xfrm>
            <a:off x="8132457" y="-200800"/>
            <a:ext cx="128060" cy="127283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0" name="Google Shape;370;p18"/>
          <p:cNvSpPr/>
          <p:nvPr/>
        </p:nvSpPr>
        <p:spPr>
          <a:xfrm>
            <a:off x="8936698" y="592715"/>
            <a:ext cx="127324" cy="127283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1" name="Google Shape;371;p18"/>
          <p:cNvSpPr/>
          <p:nvPr/>
        </p:nvSpPr>
        <p:spPr>
          <a:xfrm>
            <a:off x="7873301" y="190963"/>
            <a:ext cx="109679" cy="10967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2" name="Google Shape;372;p18"/>
          <p:cNvSpPr/>
          <p:nvPr/>
        </p:nvSpPr>
        <p:spPr>
          <a:xfrm>
            <a:off x="404800" y="5868967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3" name="Google Shape;373;p18"/>
          <p:cNvSpPr/>
          <p:nvPr/>
        </p:nvSpPr>
        <p:spPr>
          <a:xfrm>
            <a:off x="1088867" y="6150234"/>
            <a:ext cx="207900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4919138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9"/>
          <p:cNvSpPr txBox="1">
            <a:spLocks noGrp="1"/>
          </p:cNvSpPr>
          <p:nvPr>
            <p:ph type="title"/>
          </p:nvPr>
        </p:nvSpPr>
        <p:spPr>
          <a:xfrm>
            <a:off x="3294867" y="2440100"/>
            <a:ext cx="5097600" cy="149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9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76" name="Google Shape;376;p19"/>
          <p:cNvSpPr txBox="1">
            <a:spLocks noGrp="1"/>
          </p:cNvSpPr>
          <p:nvPr>
            <p:ph type="subTitle" idx="1"/>
          </p:nvPr>
        </p:nvSpPr>
        <p:spPr>
          <a:xfrm>
            <a:off x="3870067" y="720000"/>
            <a:ext cx="3947200" cy="18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377" name="Google Shape;377;p19"/>
          <p:cNvSpPr txBox="1"/>
          <p:nvPr/>
        </p:nvSpPr>
        <p:spPr>
          <a:xfrm>
            <a:off x="3052667" y="4790408"/>
            <a:ext cx="5582000" cy="12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CREDITS: This presentation template was created by </a:t>
            </a:r>
            <a:r>
              <a:rPr lang="en" sz="1333">
                <a:solidFill>
                  <a:schemeClr val="accent1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333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including icons by </a:t>
            </a:r>
            <a:r>
              <a:rPr lang="en" sz="1333">
                <a:solidFill>
                  <a:schemeClr val="accent2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333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and infographics &amp; images by </a:t>
            </a:r>
            <a:r>
              <a:rPr lang="en" sz="1333">
                <a:solidFill>
                  <a:schemeClr val="accent3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333">
              <a:solidFill>
                <a:schemeClr val="accent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78" name="Google Shape;378;p19"/>
          <p:cNvSpPr/>
          <p:nvPr/>
        </p:nvSpPr>
        <p:spPr>
          <a:xfrm>
            <a:off x="1144329" y="1840893"/>
            <a:ext cx="174347" cy="174687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9" name="Google Shape;379;p19"/>
          <p:cNvSpPr/>
          <p:nvPr/>
        </p:nvSpPr>
        <p:spPr>
          <a:xfrm>
            <a:off x="2403265" y="5786917"/>
            <a:ext cx="174687" cy="174687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0" name="Google Shape;380;p19"/>
          <p:cNvSpPr/>
          <p:nvPr/>
        </p:nvSpPr>
        <p:spPr>
          <a:xfrm>
            <a:off x="9595495" y="1079389"/>
            <a:ext cx="174687" cy="174687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1" name="Google Shape;381;p19"/>
          <p:cNvSpPr/>
          <p:nvPr/>
        </p:nvSpPr>
        <p:spPr>
          <a:xfrm>
            <a:off x="10435314" y="5340697"/>
            <a:ext cx="141061" cy="141400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2" name="Google Shape;382;p19"/>
          <p:cNvSpPr/>
          <p:nvPr/>
        </p:nvSpPr>
        <p:spPr>
          <a:xfrm>
            <a:off x="8892997" y="4144609"/>
            <a:ext cx="83196" cy="83196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3" name="Google Shape;383;p19"/>
          <p:cNvSpPr/>
          <p:nvPr/>
        </p:nvSpPr>
        <p:spPr>
          <a:xfrm>
            <a:off x="2836364" y="3374384"/>
            <a:ext cx="149731" cy="150071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4" name="Google Shape;384;p19"/>
          <p:cNvSpPr/>
          <p:nvPr/>
        </p:nvSpPr>
        <p:spPr>
          <a:xfrm>
            <a:off x="9891901" y="4320687"/>
            <a:ext cx="149731" cy="150071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5" name="Google Shape;385;p19"/>
          <p:cNvSpPr/>
          <p:nvPr/>
        </p:nvSpPr>
        <p:spPr>
          <a:xfrm>
            <a:off x="10335033" y="1624779"/>
            <a:ext cx="115804" cy="115767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86" name="Google Shape;386;p19"/>
          <p:cNvGrpSpPr/>
          <p:nvPr/>
        </p:nvGrpSpPr>
        <p:grpSpPr>
          <a:xfrm>
            <a:off x="8892996" y="-519579"/>
            <a:ext cx="191688" cy="2808560"/>
            <a:chOff x="6780548" y="337714"/>
            <a:chExt cx="133252" cy="1952377"/>
          </a:xfrm>
        </p:grpSpPr>
        <p:sp>
          <p:nvSpPr>
            <p:cNvPr id="387" name="Google Shape;387;p19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8" name="Google Shape;388;p19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89" name="Google Shape;389;p19"/>
          <p:cNvGrpSpPr/>
          <p:nvPr/>
        </p:nvGrpSpPr>
        <p:grpSpPr>
          <a:xfrm>
            <a:off x="2013372" y="677000"/>
            <a:ext cx="271379" cy="3550809"/>
            <a:chOff x="250617" y="2402301"/>
            <a:chExt cx="188650" cy="2468354"/>
          </a:xfrm>
        </p:grpSpPr>
        <p:sp>
          <p:nvSpPr>
            <p:cNvPr id="390" name="Google Shape;390;p19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1" name="Google Shape;391;p19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2" name="Google Shape;392;p19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3" name="Google Shape;393;p19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94" name="Google Shape;394;p19"/>
          <p:cNvGrpSpPr/>
          <p:nvPr/>
        </p:nvGrpSpPr>
        <p:grpSpPr>
          <a:xfrm>
            <a:off x="513808" y="1840896"/>
            <a:ext cx="265649" cy="3771913"/>
            <a:chOff x="1608717" y="1280046"/>
            <a:chExt cx="199237" cy="2828935"/>
          </a:xfrm>
        </p:grpSpPr>
        <p:sp>
          <p:nvSpPr>
            <p:cNvPr id="395" name="Google Shape;395;p19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6" name="Google Shape;396;p19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7" name="Google Shape;397;p19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98" name="Google Shape;398;p19"/>
          <p:cNvSpPr/>
          <p:nvPr/>
        </p:nvSpPr>
        <p:spPr>
          <a:xfrm>
            <a:off x="1400789" y="4279529"/>
            <a:ext cx="12176" cy="3624609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99" name="Google Shape;399;p19"/>
          <p:cNvSpPr/>
          <p:nvPr/>
        </p:nvSpPr>
        <p:spPr>
          <a:xfrm>
            <a:off x="9453768" y="3454413"/>
            <a:ext cx="12176" cy="2429815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00" name="Google Shape;400;p19"/>
          <p:cNvGrpSpPr/>
          <p:nvPr/>
        </p:nvGrpSpPr>
        <p:grpSpPr>
          <a:xfrm>
            <a:off x="1318674" y="-519555"/>
            <a:ext cx="82857" cy="1196571"/>
            <a:chOff x="2038689" y="173907"/>
            <a:chExt cx="57599" cy="831799"/>
          </a:xfrm>
        </p:grpSpPr>
        <p:sp>
          <p:nvSpPr>
            <p:cNvPr id="401" name="Google Shape;401;p19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2" name="Google Shape;402;p19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03" name="Google Shape;403;p19"/>
          <p:cNvGrpSpPr/>
          <p:nvPr/>
        </p:nvGrpSpPr>
        <p:grpSpPr>
          <a:xfrm>
            <a:off x="11424964" y="2913080"/>
            <a:ext cx="286269" cy="3078129"/>
            <a:chOff x="8008096" y="2108910"/>
            <a:chExt cx="199001" cy="2139769"/>
          </a:xfrm>
        </p:grpSpPr>
        <p:sp>
          <p:nvSpPr>
            <p:cNvPr id="404" name="Google Shape;404;p19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5" name="Google Shape;405;p19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06" name="Google Shape;406;p19"/>
          <p:cNvSpPr/>
          <p:nvPr/>
        </p:nvSpPr>
        <p:spPr>
          <a:xfrm>
            <a:off x="8564282" y="4256879"/>
            <a:ext cx="115804" cy="115767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07" name="Google Shape;407;p19"/>
          <p:cNvGrpSpPr/>
          <p:nvPr/>
        </p:nvGrpSpPr>
        <p:grpSpPr>
          <a:xfrm>
            <a:off x="10961631" y="13"/>
            <a:ext cx="286269" cy="3078129"/>
            <a:chOff x="8008096" y="2108910"/>
            <a:chExt cx="199001" cy="2139769"/>
          </a:xfrm>
        </p:grpSpPr>
        <p:sp>
          <p:nvSpPr>
            <p:cNvPr id="408" name="Google Shape;408;p19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9" name="Google Shape;409;p19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9007928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Title and list"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0"/>
          <p:cNvSpPr txBox="1">
            <a:spLocks noGrp="1"/>
          </p:cNvSpPr>
          <p:nvPr>
            <p:ph type="body" idx="1"/>
          </p:nvPr>
        </p:nvSpPr>
        <p:spPr>
          <a:xfrm>
            <a:off x="796500" y="1418033"/>
            <a:ext cx="5211600" cy="50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8945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  <a:defRPr sz="1600"/>
            </a:lvl1pPr>
            <a:lvl2pPr marL="1219170" lvl="1" indent="-389457" rtl="0">
              <a:spcBef>
                <a:spcPts val="2133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marL="1828754" lvl="2" indent="-389457" rtl="0">
              <a:spcBef>
                <a:spcPts val="2133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marL="2438339" lvl="3" indent="-389457" rtl="0">
              <a:spcBef>
                <a:spcPts val="2133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marL="3047924" lvl="4" indent="-389457" rtl="0">
              <a:spcBef>
                <a:spcPts val="2133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marL="3657509" lvl="5" indent="-389457" rtl="0">
              <a:spcBef>
                <a:spcPts val="2133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marL="4267093" lvl="6" indent="-389457" rtl="0">
              <a:spcBef>
                <a:spcPts val="2133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marL="4876678" lvl="7" indent="-389457" rtl="0">
              <a:spcBef>
                <a:spcPts val="2133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marL="5486263" lvl="8" indent="-389457" rtl="0">
              <a:spcBef>
                <a:spcPts val="2133"/>
              </a:spcBef>
              <a:spcAft>
                <a:spcPts val="2133"/>
              </a:spcAft>
              <a:buSzPts val="1000"/>
              <a:buFont typeface="Nunito Light"/>
              <a:buChar char="■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12" name="Google Shape;412;p20"/>
          <p:cNvSpPr txBox="1">
            <a:spLocks noGrp="1"/>
          </p:cNvSpPr>
          <p:nvPr>
            <p:ph type="ctrTitle"/>
          </p:nvPr>
        </p:nvSpPr>
        <p:spPr>
          <a:xfrm>
            <a:off x="825100" y="548900"/>
            <a:ext cx="6303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413" name="Google Shape;413;p20"/>
          <p:cNvSpPr txBox="1">
            <a:spLocks noGrp="1"/>
          </p:cNvSpPr>
          <p:nvPr>
            <p:ph type="body" idx="2"/>
          </p:nvPr>
        </p:nvSpPr>
        <p:spPr>
          <a:xfrm>
            <a:off x="6253500" y="1418033"/>
            <a:ext cx="5211600" cy="50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8945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600"/>
            </a:lvl1pPr>
            <a:lvl2pPr marL="1219170" lvl="1" indent="-389457" rtl="0">
              <a:spcBef>
                <a:spcPts val="2133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/>
            </a:lvl2pPr>
            <a:lvl3pPr marL="1828754" lvl="2" indent="-389457" rtl="0">
              <a:spcBef>
                <a:spcPts val="2133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/>
            </a:lvl3pPr>
            <a:lvl4pPr marL="2438339" lvl="3" indent="-389457" rtl="0">
              <a:spcBef>
                <a:spcPts val="2133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/>
            </a:lvl4pPr>
            <a:lvl5pPr marL="3047924" lvl="4" indent="-389457" rtl="0"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5pPr>
            <a:lvl6pPr marL="3657509" lvl="5" indent="-389457" rtl="0"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6pPr>
            <a:lvl7pPr marL="4267093" lvl="6" indent="-389457" rtl="0"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/>
            </a:lvl7pPr>
            <a:lvl8pPr marL="4876678" lvl="7" indent="-389457" rtl="0"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8pPr>
            <a:lvl9pPr marL="5486263" lvl="8" indent="-389457" rtl="0">
              <a:spcBef>
                <a:spcPts val="2133"/>
              </a:spcBef>
              <a:spcAft>
                <a:spcPts val="2133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14" name="Google Shape;414;p20"/>
          <p:cNvSpPr/>
          <p:nvPr/>
        </p:nvSpPr>
        <p:spPr>
          <a:xfrm>
            <a:off x="11773233" y="1498268"/>
            <a:ext cx="144867" cy="144833"/>
          </a:xfrm>
          <a:custGeom>
            <a:avLst/>
            <a:gdLst/>
            <a:ahLst/>
            <a:cxnLst/>
            <a:rect l="l" t="t" r="r" b="b"/>
            <a:pathLst>
              <a:path w="4346" h="4345" extrusionOk="0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5" name="Google Shape;415;p20"/>
          <p:cNvSpPr/>
          <p:nvPr/>
        </p:nvSpPr>
        <p:spPr>
          <a:xfrm>
            <a:off x="12208333" y="1787267"/>
            <a:ext cx="148600" cy="147967"/>
          </a:xfrm>
          <a:custGeom>
            <a:avLst/>
            <a:gdLst/>
            <a:ahLst/>
            <a:cxnLst/>
            <a:rect l="l" t="t" r="r" b="b"/>
            <a:pathLst>
              <a:path w="4458" h="4439" extrusionOk="0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6" name="Google Shape;416;p20"/>
          <p:cNvSpPr/>
          <p:nvPr/>
        </p:nvSpPr>
        <p:spPr>
          <a:xfrm>
            <a:off x="7746468" y="285868"/>
            <a:ext cx="144833" cy="144833"/>
          </a:xfrm>
          <a:custGeom>
            <a:avLst/>
            <a:gdLst/>
            <a:ahLst/>
            <a:cxnLst/>
            <a:rect l="l" t="t" r="r" b="b"/>
            <a:pathLst>
              <a:path w="4345" h="4345" extrusionOk="0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7" name="Google Shape;417;p20"/>
          <p:cNvSpPr/>
          <p:nvPr/>
        </p:nvSpPr>
        <p:spPr>
          <a:xfrm>
            <a:off x="9439734" y="560118"/>
            <a:ext cx="219767" cy="219167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8" name="Google Shape;418;p20"/>
          <p:cNvSpPr/>
          <p:nvPr/>
        </p:nvSpPr>
        <p:spPr>
          <a:xfrm>
            <a:off x="10603601" y="371351"/>
            <a:ext cx="59967" cy="59333"/>
          </a:xfrm>
          <a:custGeom>
            <a:avLst/>
            <a:gdLst/>
            <a:ahLst/>
            <a:cxnLst/>
            <a:rect l="l" t="t" r="r" b="b"/>
            <a:pathLst>
              <a:path w="1799" h="1780" extrusionOk="0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9" name="Google Shape;419;p20"/>
          <p:cNvSpPr/>
          <p:nvPr/>
        </p:nvSpPr>
        <p:spPr>
          <a:xfrm>
            <a:off x="9829934" y="-92433"/>
            <a:ext cx="207900" cy="207900"/>
          </a:xfrm>
          <a:custGeom>
            <a:avLst/>
            <a:gdLst/>
            <a:ahLst/>
            <a:cxnLst/>
            <a:rect l="l" t="t" r="r" b="b"/>
            <a:pathLst>
              <a:path w="6237" h="6237" extrusionOk="0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20" name="Google Shape;420;p20"/>
          <p:cNvSpPr/>
          <p:nvPr/>
        </p:nvSpPr>
        <p:spPr>
          <a:xfrm>
            <a:off x="11285701" y="473400"/>
            <a:ext cx="207900" cy="208533"/>
          </a:xfrm>
          <a:custGeom>
            <a:avLst/>
            <a:gdLst/>
            <a:ahLst/>
            <a:cxnLst/>
            <a:rect l="l" t="t" r="r" b="b"/>
            <a:pathLst>
              <a:path w="6237" h="6256" extrusionOk="0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21" name="Google Shape;421;p20"/>
          <p:cNvSpPr/>
          <p:nvPr/>
        </p:nvSpPr>
        <p:spPr>
          <a:xfrm>
            <a:off x="9685701" y="809818"/>
            <a:ext cx="163567" cy="163567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22" name="Google Shape;422;p20"/>
          <p:cNvSpPr/>
          <p:nvPr/>
        </p:nvSpPr>
        <p:spPr>
          <a:xfrm>
            <a:off x="8398467" y="1210167"/>
            <a:ext cx="207900" cy="207867"/>
          </a:xfrm>
          <a:custGeom>
            <a:avLst/>
            <a:gdLst/>
            <a:ahLst/>
            <a:cxnLst/>
            <a:rect l="l" t="t" r="r" b="b"/>
            <a:pathLst>
              <a:path w="6237" h="6236" extrusionOk="0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23" name="Google Shape;423;p20"/>
          <p:cNvSpPr/>
          <p:nvPr/>
        </p:nvSpPr>
        <p:spPr>
          <a:xfrm>
            <a:off x="-110666" y="6053951"/>
            <a:ext cx="219767" cy="219167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24" name="Google Shape;424;p20"/>
          <p:cNvSpPr/>
          <p:nvPr/>
        </p:nvSpPr>
        <p:spPr>
          <a:xfrm>
            <a:off x="135301" y="6303651"/>
            <a:ext cx="163567" cy="163567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671315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3088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/>
          <p:nvPr/>
        </p:nvSpPr>
        <p:spPr>
          <a:xfrm>
            <a:off x="9603187" y="1221412"/>
            <a:ext cx="161912" cy="161912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0" name="Google Shape;40;p3"/>
          <p:cNvSpPr/>
          <p:nvPr/>
        </p:nvSpPr>
        <p:spPr>
          <a:xfrm>
            <a:off x="11018231" y="3938241"/>
            <a:ext cx="138781" cy="139096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1" name="Google Shape;41;p3"/>
          <p:cNvGrpSpPr/>
          <p:nvPr/>
        </p:nvGrpSpPr>
        <p:grpSpPr>
          <a:xfrm>
            <a:off x="11018243" y="-579154"/>
            <a:ext cx="251848" cy="1575375"/>
            <a:chOff x="2877432" y="975334"/>
            <a:chExt cx="188886" cy="1181531"/>
          </a:xfrm>
        </p:grpSpPr>
        <p:sp>
          <p:nvSpPr>
            <p:cNvPr id="42" name="Google Shape;42;p3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5" name="Google Shape;45;p3"/>
          <p:cNvSpPr/>
          <p:nvPr/>
        </p:nvSpPr>
        <p:spPr>
          <a:xfrm>
            <a:off x="11314661" y="2152843"/>
            <a:ext cx="107336" cy="107301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6" name="Google Shape;46;p3"/>
          <p:cNvGrpSpPr/>
          <p:nvPr/>
        </p:nvGrpSpPr>
        <p:grpSpPr>
          <a:xfrm>
            <a:off x="4858531" y="-581597"/>
            <a:ext cx="177669" cy="2603169"/>
            <a:chOff x="6780548" y="337714"/>
            <a:chExt cx="133252" cy="1952377"/>
          </a:xfrm>
        </p:grpSpPr>
        <p:sp>
          <p:nvSpPr>
            <p:cNvPr id="47" name="Google Shape;47;p3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9" name="Google Shape;49;p3"/>
          <p:cNvSpPr/>
          <p:nvPr/>
        </p:nvSpPr>
        <p:spPr>
          <a:xfrm>
            <a:off x="11914302" y="14"/>
            <a:ext cx="11285" cy="3359516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50" name="Google Shape;50;p3"/>
          <p:cNvGrpSpPr/>
          <p:nvPr/>
        </p:nvGrpSpPr>
        <p:grpSpPr>
          <a:xfrm>
            <a:off x="10677462" y="2811881"/>
            <a:ext cx="265335" cy="2853025"/>
            <a:chOff x="8008096" y="2108910"/>
            <a:chExt cx="199001" cy="2139769"/>
          </a:xfrm>
        </p:grpSpPr>
        <p:sp>
          <p:nvSpPr>
            <p:cNvPr id="51" name="Google Shape;51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3" name="Google Shape;53;p3"/>
          <p:cNvGrpSpPr/>
          <p:nvPr/>
        </p:nvGrpSpPr>
        <p:grpSpPr>
          <a:xfrm>
            <a:off x="694662" y="1455398"/>
            <a:ext cx="265335" cy="2853025"/>
            <a:chOff x="8008096" y="2108910"/>
            <a:chExt cx="199001" cy="2139769"/>
          </a:xfrm>
        </p:grpSpPr>
        <p:sp>
          <p:nvSpPr>
            <p:cNvPr id="54" name="Google Shape;54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6" name="Google Shape;56;p3"/>
          <p:cNvSpPr txBox="1">
            <a:spLocks noGrp="1"/>
          </p:cNvSpPr>
          <p:nvPr>
            <p:ph type="ctrTitle"/>
          </p:nvPr>
        </p:nvSpPr>
        <p:spPr>
          <a:xfrm>
            <a:off x="2708383" y="2323700"/>
            <a:ext cx="3496000" cy="111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6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57" name="Google Shape;57;p3"/>
          <p:cNvSpPr txBox="1">
            <a:spLocks noGrp="1"/>
          </p:cNvSpPr>
          <p:nvPr>
            <p:ph type="subTitle" idx="1"/>
          </p:nvPr>
        </p:nvSpPr>
        <p:spPr>
          <a:xfrm>
            <a:off x="2388783" y="3223267"/>
            <a:ext cx="4135200" cy="13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title" idx="2" hasCustomPrompt="1"/>
          </p:nvPr>
        </p:nvSpPr>
        <p:spPr>
          <a:xfrm>
            <a:off x="7779867" y="2829633"/>
            <a:ext cx="13080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395532639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79746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90715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082200" y="1002517"/>
            <a:ext cx="80276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899000" y="3739317"/>
            <a:ext cx="43940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413942" y="1544851"/>
            <a:ext cx="161597" cy="161912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2" name="Google Shape;12;p2"/>
          <p:cNvSpPr/>
          <p:nvPr/>
        </p:nvSpPr>
        <p:spPr>
          <a:xfrm>
            <a:off x="10399653" y="1221412"/>
            <a:ext cx="161912" cy="161912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3" name="Google Shape;13;p2"/>
          <p:cNvSpPr/>
          <p:nvPr/>
        </p:nvSpPr>
        <p:spPr>
          <a:xfrm>
            <a:off x="7010578" y="3269874"/>
            <a:ext cx="76799" cy="767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4" name="Google Shape;14;p2"/>
          <p:cNvSpPr/>
          <p:nvPr/>
        </p:nvSpPr>
        <p:spPr>
          <a:xfrm>
            <a:off x="11613365" y="6428661"/>
            <a:ext cx="130745" cy="131060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5" name="Google Shape;15;p2"/>
          <p:cNvSpPr/>
          <p:nvPr/>
        </p:nvSpPr>
        <p:spPr>
          <a:xfrm>
            <a:off x="367559" y="2076079"/>
            <a:ext cx="77112" cy="767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6" name="Google Shape;16;p2"/>
          <p:cNvSpPr/>
          <p:nvPr/>
        </p:nvSpPr>
        <p:spPr>
          <a:xfrm>
            <a:off x="11018231" y="3938241"/>
            <a:ext cx="138781" cy="139096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17" name="Google Shape;17;p2"/>
          <p:cNvGrpSpPr/>
          <p:nvPr/>
        </p:nvGrpSpPr>
        <p:grpSpPr>
          <a:xfrm>
            <a:off x="11018243" y="-579154"/>
            <a:ext cx="251848" cy="1575375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11314661" y="2152843"/>
            <a:ext cx="107336" cy="107301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22" name="Google Shape;22;p2"/>
          <p:cNvGrpSpPr/>
          <p:nvPr/>
        </p:nvGrpSpPr>
        <p:grpSpPr>
          <a:xfrm>
            <a:off x="4120995" y="-711543"/>
            <a:ext cx="130745" cy="1530128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1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6523695" y="-453482"/>
            <a:ext cx="161563" cy="1013993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334156" y="3203068"/>
            <a:ext cx="251533" cy="3291139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11914302" y="14"/>
            <a:ext cx="11285" cy="3359516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4" name="Google Shape;34;p2"/>
          <p:cNvSpPr/>
          <p:nvPr/>
        </p:nvSpPr>
        <p:spPr>
          <a:xfrm>
            <a:off x="862484" y="28595"/>
            <a:ext cx="11285" cy="2252092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35" name="Google Shape;35;p2"/>
          <p:cNvGrpSpPr/>
          <p:nvPr/>
        </p:nvGrpSpPr>
        <p:grpSpPr>
          <a:xfrm>
            <a:off x="2718253" y="231877"/>
            <a:ext cx="76799" cy="1109065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18835986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/>
          <p:nvPr/>
        </p:nvSpPr>
        <p:spPr>
          <a:xfrm>
            <a:off x="9603187" y="1221412"/>
            <a:ext cx="161912" cy="161912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0" name="Google Shape;40;p3"/>
          <p:cNvSpPr/>
          <p:nvPr/>
        </p:nvSpPr>
        <p:spPr>
          <a:xfrm>
            <a:off x="11018231" y="3938241"/>
            <a:ext cx="138781" cy="139096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41" name="Google Shape;41;p3"/>
          <p:cNvGrpSpPr/>
          <p:nvPr/>
        </p:nvGrpSpPr>
        <p:grpSpPr>
          <a:xfrm>
            <a:off x="11018243" y="-579154"/>
            <a:ext cx="251848" cy="1575375"/>
            <a:chOff x="2877432" y="975334"/>
            <a:chExt cx="188886" cy="1181531"/>
          </a:xfrm>
        </p:grpSpPr>
        <p:sp>
          <p:nvSpPr>
            <p:cNvPr id="42" name="Google Shape;42;p3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45" name="Google Shape;45;p3"/>
          <p:cNvSpPr/>
          <p:nvPr/>
        </p:nvSpPr>
        <p:spPr>
          <a:xfrm>
            <a:off x="11314661" y="2152843"/>
            <a:ext cx="107336" cy="107301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46" name="Google Shape;46;p3"/>
          <p:cNvGrpSpPr/>
          <p:nvPr/>
        </p:nvGrpSpPr>
        <p:grpSpPr>
          <a:xfrm>
            <a:off x="4858531" y="-581597"/>
            <a:ext cx="177669" cy="2603169"/>
            <a:chOff x="6780548" y="337714"/>
            <a:chExt cx="133252" cy="1952377"/>
          </a:xfrm>
        </p:grpSpPr>
        <p:sp>
          <p:nvSpPr>
            <p:cNvPr id="47" name="Google Shape;47;p3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49" name="Google Shape;49;p3"/>
          <p:cNvSpPr/>
          <p:nvPr/>
        </p:nvSpPr>
        <p:spPr>
          <a:xfrm>
            <a:off x="11914302" y="14"/>
            <a:ext cx="11285" cy="3359516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50" name="Google Shape;50;p3"/>
          <p:cNvGrpSpPr/>
          <p:nvPr/>
        </p:nvGrpSpPr>
        <p:grpSpPr>
          <a:xfrm>
            <a:off x="10677462" y="2811881"/>
            <a:ext cx="265335" cy="2853025"/>
            <a:chOff x="8008096" y="2108910"/>
            <a:chExt cx="199001" cy="2139769"/>
          </a:xfrm>
        </p:grpSpPr>
        <p:sp>
          <p:nvSpPr>
            <p:cNvPr id="51" name="Google Shape;51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53" name="Google Shape;53;p3"/>
          <p:cNvGrpSpPr/>
          <p:nvPr/>
        </p:nvGrpSpPr>
        <p:grpSpPr>
          <a:xfrm>
            <a:off x="694662" y="1455398"/>
            <a:ext cx="265335" cy="2853025"/>
            <a:chOff x="8008096" y="2108910"/>
            <a:chExt cx="199001" cy="2139769"/>
          </a:xfrm>
        </p:grpSpPr>
        <p:sp>
          <p:nvSpPr>
            <p:cNvPr id="54" name="Google Shape;54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56" name="Google Shape;56;p3"/>
          <p:cNvSpPr txBox="1">
            <a:spLocks noGrp="1"/>
          </p:cNvSpPr>
          <p:nvPr>
            <p:ph type="ctrTitle"/>
          </p:nvPr>
        </p:nvSpPr>
        <p:spPr>
          <a:xfrm>
            <a:off x="2708383" y="2323700"/>
            <a:ext cx="3496000" cy="111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6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57" name="Google Shape;57;p3"/>
          <p:cNvSpPr txBox="1">
            <a:spLocks noGrp="1"/>
          </p:cNvSpPr>
          <p:nvPr>
            <p:ph type="subTitle" idx="1"/>
          </p:nvPr>
        </p:nvSpPr>
        <p:spPr>
          <a:xfrm>
            <a:off x="2388783" y="3223267"/>
            <a:ext cx="4135200" cy="13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title" idx="2" hasCustomPrompt="1"/>
          </p:nvPr>
        </p:nvSpPr>
        <p:spPr>
          <a:xfrm>
            <a:off x="7779867" y="2829633"/>
            <a:ext cx="13080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123154163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body" idx="1"/>
          </p:nvPr>
        </p:nvSpPr>
        <p:spPr>
          <a:xfrm>
            <a:off x="825100" y="2238900"/>
            <a:ext cx="4712400" cy="278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1" name="Google Shape;61;p4"/>
          <p:cNvSpPr txBox="1">
            <a:spLocks noGrp="1"/>
          </p:cNvSpPr>
          <p:nvPr>
            <p:ph type="ctrTitle"/>
          </p:nvPr>
        </p:nvSpPr>
        <p:spPr>
          <a:xfrm>
            <a:off x="825100" y="548900"/>
            <a:ext cx="35820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960000" y="6253500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63" name="Google Shape;63;p4"/>
          <p:cNvSpPr/>
          <p:nvPr/>
        </p:nvSpPr>
        <p:spPr>
          <a:xfrm>
            <a:off x="2744633" y="5536267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64" name="Google Shape;64;p4"/>
          <p:cNvSpPr/>
          <p:nvPr/>
        </p:nvSpPr>
        <p:spPr>
          <a:xfrm>
            <a:off x="1909434" y="5728534"/>
            <a:ext cx="69967" cy="69933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65" name="Google Shape;65;p4"/>
          <p:cNvSpPr/>
          <p:nvPr/>
        </p:nvSpPr>
        <p:spPr>
          <a:xfrm>
            <a:off x="2926300" y="5966367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66" name="Google Shape;66;p4"/>
          <p:cNvSpPr/>
          <p:nvPr/>
        </p:nvSpPr>
        <p:spPr>
          <a:xfrm>
            <a:off x="2113967" y="6260685"/>
            <a:ext cx="207900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67" name="Google Shape;67;p4"/>
          <p:cNvGrpSpPr/>
          <p:nvPr/>
        </p:nvGrpSpPr>
        <p:grpSpPr>
          <a:xfrm>
            <a:off x="10864696" y="4006124"/>
            <a:ext cx="130745" cy="1530128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1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375228" y="5025685"/>
            <a:ext cx="161563" cy="1013993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11379653" y="5426177"/>
            <a:ext cx="76799" cy="1109065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10248134" y="6091834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77" name="Google Shape;77;p4"/>
          <p:cNvSpPr/>
          <p:nvPr/>
        </p:nvSpPr>
        <p:spPr>
          <a:xfrm>
            <a:off x="11824167" y="5025685"/>
            <a:ext cx="207900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244072879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 txBox="1">
            <a:spLocks noGrp="1"/>
          </p:cNvSpPr>
          <p:nvPr>
            <p:ph type="ctrTitle"/>
          </p:nvPr>
        </p:nvSpPr>
        <p:spPr>
          <a:xfrm>
            <a:off x="1231500" y="1594701"/>
            <a:ext cx="1309600" cy="770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3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ubTitle" idx="1"/>
          </p:nvPr>
        </p:nvSpPr>
        <p:spPr>
          <a:xfrm>
            <a:off x="1231516" y="2245457"/>
            <a:ext cx="34940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81" name="Google Shape;81;p5"/>
          <p:cNvSpPr txBox="1">
            <a:spLocks noGrp="1"/>
          </p:cNvSpPr>
          <p:nvPr>
            <p:ph type="ctrTitle" idx="2"/>
          </p:nvPr>
        </p:nvSpPr>
        <p:spPr>
          <a:xfrm>
            <a:off x="9400505" y="1594700"/>
            <a:ext cx="1516400" cy="770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3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82" name="Google Shape;82;p5"/>
          <p:cNvSpPr txBox="1">
            <a:spLocks noGrp="1"/>
          </p:cNvSpPr>
          <p:nvPr>
            <p:ph type="subTitle" idx="3"/>
          </p:nvPr>
        </p:nvSpPr>
        <p:spPr>
          <a:xfrm>
            <a:off x="7266888" y="2245457"/>
            <a:ext cx="36500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ctrTitle" idx="4"/>
          </p:nvPr>
        </p:nvSpPr>
        <p:spPr>
          <a:xfrm>
            <a:off x="825100" y="548900"/>
            <a:ext cx="6157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84" name="Google Shape;84;p5"/>
          <p:cNvSpPr/>
          <p:nvPr/>
        </p:nvSpPr>
        <p:spPr>
          <a:xfrm>
            <a:off x="9508517" y="487133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85" name="Google Shape;85;p5"/>
          <p:cNvSpPr/>
          <p:nvPr/>
        </p:nvSpPr>
        <p:spPr>
          <a:xfrm>
            <a:off x="11204251" y="291167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86" name="Google Shape;86;p5"/>
          <p:cNvSpPr/>
          <p:nvPr/>
        </p:nvSpPr>
        <p:spPr>
          <a:xfrm>
            <a:off x="10369051" y="483434"/>
            <a:ext cx="69967" cy="69933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87" name="Google Shape;87;p5"/>
          <p:cNvSpPr/>
          <p:nvPr/>
        </p:nvSpPr>
        <p:spPr>
          <a:xfrm>
            <a:off x="11385918" y="721267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88" name="Google Shape;88;p5"/>
          <p:cNvGrpSpPr/>
          <p:nvPr/>
        </p:nvGrpSpPr>
        <p:grpSpPr>
          <a:xfrm>
            <a:off x="8834845" y="-219415"/>
            <a:ext cx="161563" cy="1013993"/>
            <a:chOff x="5245196" y="3136513"/>
            <a:chExt cx="121172" cy="760495"/>
          </a:xfrm>
        </p:grpSpPr>
        <p:sp>
          <p:nvSpPr>
            <p:cNvPr id="89" name="Google Shape;89;p5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91" name="Google Shape;91;p5"/>
          <p:cNvSpPr/>
          <p:nvPr/>
        </p:nvSpPr>
        <p:spPr>
          <a:xfrm>
            <a:off x="424284" y="5891867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92" name="Google Shape;92;p5"/>
          <p:cNvSpPr/>
          <p:nvPr/>
        </p:nvSpPr>
        <p:spPr>
          <a:xfrm>
            <a:off x="605951" y="6321967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312140954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>
            <a:spLocks noGrp="1"/>
          </p:cNvSpPr>
          <p:nvPr>
            <p:ph type="ctrTitle"/>
          </p:nvPr>
        </p:nvSpPr>
        <p:spPr>
          <a:xfrm>
            <a:off x="825100" y="548900"/>
            <a:ext cx="6303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95" name="Google Shape;95;p6"/>
          <p:cNvSpPr/>
          <p:nvPr/>
        </p:nvSpPr>
        <p:spPr>
          <a:xfrm>
            <a:off x="10097400" y="369833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96" name="Google Shape;96;p6"/>
          <p:cNvSpPr/>
          <p:nvPr/>
        </p:nvSpPr>
        <p:spPr>
          <a:xfrm>
            <a:off x="11981133" y="548900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97" name="Google Shape;97;p6"/>
          <p:cNvSpPr/>
          <p:nvPr/>
        </p:nvSpPr>
        <p:spPr>
          <a:xfrm>
            <a:off x="11145934" y="741167"/>
            <a:ext cx="69967" cy="69933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98" name="Google Shape;98;p6"/>
          <p:cNvSpPr/>
          <p:nvPr/>
        </p:nvSpPr>
        <p:spPr>
          <a:xfrm>
            <a:off x="12162800" y="979000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99" name="Google Shape;99;p6"/>
          <p:cNvSpPr/>
          <p:nvPr/>
        </p:nvSpPr>
        <p:spPr>
          <a:xfrm>
            <a:off x="11731467" y="1451534"/>
            <a:ext cx="207900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00" name="Google Shape;100;p6"/>
          <p:cNvSpPr/>
          <p:nvPr/>
        </p:nvSpPr>
        <p:spPr>
          <a:xfrm>
            <a:off x="8132457" y="-200800"/>
            <a:ext cx="128060" cy="127283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01" name="Google Shape;101;p6"/>
          <p:cNvSpPr/>
          <p:nvPr/>
        </p:nvSpPr>
        <p:spPr>
          <a:xfrm>
            <a:off x="8936698" y="592715"/>
            <a:ext cx="127324" cy="127283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02" name="Google Shape;102;p6"/>
          <p:cNvSpPr/>
          <p:nvPr/>
        </p:nvSpPr>
        <p:spPr>
          <a:xfrm>
            <a:off x="7873301" y="190963"/>
            <a:ext cx="109679" cy="10967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03" name="Google Shape;103;p6"/>
          <p:cNvSpPr/>
          <p:nvPr/>
        </p:nvSpPr>
        <p:spPr>
          <a:xfrm>
            <a:off x="404800" y="5868967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04" name="Google Shape;104;p6"/>
          <p:cNvSpPr/>
          <p:nvPr/>
        </p:nvSpPr>
        <p:spPr>
          <a:xfrm>
            <a:off x="752101" y="6338534"/>
            <a:ext cx="207900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23612340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"/>
          <p:cNvSpPr txBox="1">
            <a:spLocks noGrp="1"/>
          </p:cNvSpPr>
          <p:nvPr>
            <p:ph type="body" idx="1"/>
          </p:nvPr>
        </p:nvSpPr>
        <p:spPr>
          <a:xfrm>
            <a:off x="824408" y="2932033"/>
            <a:ext cx="2541200" cy="172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2133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7" name="Google Shape;107;p7"/>
          <p:cNvSpPr txBox="1">
            <a:spLocks noGrp="1"/>
          </p:cNvSpPr>
          <p:nvPr>
            <p:ph type="ctrTitle"/>
          </p:nvPr>
        </p:nvSpPr>
        <p:spPr>
          <a:xfrm>
            <a:off x="825100" y="548900"/>
            <a:ext cx="6303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08" name="Google Shape;108;p7"/>
          <p:cNvSpPr/>
          <p:nvPr/>
        </p:nvSpPr>
        <p:spPr>
          <a:xfrm>
            <a:off x="9508517" y="487133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09" name="Google Shape;109;p7"/>
          <p:cNvSpPr/>
          <p:nvPr/>
        </p:nvSpPr>
        <p:spPr>
          <a:xfrm>
            <a:off x="11204251" y="291167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10" name="Google Shape;110;p7"/>
          <p:cNvSpPr/>
          <p:nvPr/>
        </p:nvSpPr>
        <p:spPr>
          <a:xfrm>
            <a:off x="10369051" y="483434"/>
            <a:ext cx="69967" cy="69933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11" name="Google Shape;111;p7"/>
          <p:cNvSpPr/>
          <p:nvPr/>
        </p:nvSpPr>
        <p:spPr>
          <a:xfrm>
            <a:off x="11385918" y="721267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112" name="Google Shape;112;p7"/>
          <p:cNvGrpSpPr/>
          <p:nvPr/>
        </p:nvGrpSpPr>
        <p:grpSpPr>
          <a:xfrm>
            <a:off x="8834845" y="-219415"/>
            <a:ext cx="161563" cy="1013993"/>
            <a:chOff x="5245196" y="3136513"/>
            <a:chExt cx="121172" cy="760495"/>
          </a:xfrm>
        </p:grpSpPr>
        <p:sp>
          <p:nvSpPr>
            <p:cNvPr id="113" name="Google Shape;113;p7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15" name="Google Shape;115;p7"/>
          <p:cNvSpPr/>
          <p:nvPr/>
        </p:nvSpPr>
        <p:spPr>
          <a:xfrm>
            <a:off x="424284" y="5891867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16" name="Google Shape;116;p7"/>
          <p:cNvSpPr/>
          <p:nvPr/>
        </p:nvSpPr>
        <p:spPr>
          <a:xfrm>
            <a:off x="605951" y="6321967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171932713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"/>
          <p:cNvSpPr txBox="1">
            <a:spLocks noGrp="1"/>
          </p:cNvSpPr>
          <p:nvPr>
            <p:ph type="title"/>
          </p:nvPr>
        </p:nvSpPr>
        <p:spPr>
          <a:xfrm>
            <a:off x="2716000" y="1995200"/>
            <a:ext cx="6760000" cy="286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19" name="Google Shape;119;p8"/>
          <p:cNvSpPr/>
          <p:nvPr/>
        </p:nvSpPr>
        <p:spPr>
          <a:xfrm>
            <a:off x="1413942" y="1544851"/>
            <a:ext cx="161597" cy="161912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20" name="Google Shape;120;p8"/>
          <p:cNvSpPr/>
          <p:nvPr/>
        </p:nvSpPr>
        <p:spPr>
          <a:xfrm>
            <a:off x="10399653" y="1221412"/>
            <a:ext cx="161912" cy="161912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21" name="Google Shape;121;p8"/>
          <p:cNvSpPr/>
          <p:nvPr/>
        </p:nvSpPr>
        <p:spPr>
          <a:xfrm>
            <a:off x="7010578" y="3269874"/>
            <a:ext cx="76799" cy="767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22" name="Google Shape;122;p8"/>
          <p:cNvSpPr/>
          <p:nvPr/>
        </p:nvSpPr>
        <p:spPr>
          <a:xfrm>
            <a:off x="367559" y="2076079"/>
            <a:ext cx="77112" cy="767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23" name="Google Shape;123;p8"/>
          <p:cNvSpPr/>
          <p:nvPr/>
        </p:nvSpPr>
        <p:spPr>
          <a:xfrm>
            <a:off x="3077176" y="4003181"/>
            <a:ext cx="138781" cy="139096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24" name="Google Shape;124;p8"/>
          <p:cNvSpPr/>
          <p:nvPr/>
        </p:nvSpPr>
        <p:spPr>
          <a:xfrm>
            <a:off x="11018231" y="3938241"/>
            <a:ext cx="138781" cy="139096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125" name="Google Shape;125;p8"/>
          <p:cNvGrpSpPr/>
          <p:nvPr/>
        </p:nvGrpSpPr>
        <p:grpSpPr>
          <a:xfrm>
            <a:off x="11018243" y="-579154"/>
            <a:ext cx="251848" cy="1575375"/>
            <a:chOff x="2877432" y="975334"/>
            <a:chExt cx="188886" cy="1181531"/>
          </a:xfrm>
        </p:grpSpPr>
        <p:sp>
          <p:nvSpPr>
            <p:cNvPr id="126" name="Google Shape;126;p8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7" name="Google Shape;127;p8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29" name="Google Shape;129;p8"/>
          <p:cNvSpPr/>
          <p:nvPr/>
        </p:nvSpPr>
        <p:spPr>
          <a:xfrm>
            <a:off x="11314661" y="2152843"/>
            <a:ext cx="107336" cy="107301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30" name="Google Shape;130;p8"/>
          <p:cNvSpPr/>
          <p:nvPr/>
        </p:nvSpPr>
        <p:spPr>
          <a:xfrm>
            <a:off x="8390672" y="1114146"/>
            <a:ext cx="107301" cy="107301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31" name="Google Shape;131;p8"/>
          <p:cNvSpPr/>
          <p:nvPr/>
        </p:nvSpPr>
        <p:spPr>
          <a:xfrm>
            <a:off x="2371339" y="2875704"/>
            <a:ext cx="159991" cy="159955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132" name="Google Shape;132;p8"/>
          <p:cNvGrpSpPr/>
          <p:nvPr/>
        </p:nvGrpSpPr>
        <p:grpSpPr>
          <a:xfrm>
            <a:off x="4120995" y="-711543"/>
            <a:ext cx="130745" cy="1530128"/>
            <a:chOff x="3347921" y="16006"/>
            <a:chExt cx="98059" cy="1147596"/>
          </a:xfrm>
        </p:grpSpPr>
        <p:sp>
          <p:nvSpPr>
            <p:cNvPr id="133" name="Google Shape;133;p8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1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35" name="Google Shape;135;p8"/>
          <p:cNvGrpSpPr/>
          <p:nvPr/>
        </p:nvGrpSpPr>
        <p:grpSpPr>
          <a:xfrm>
            <a:off x="6523695" y="-453482"/>
            <a:ext cx="161563" cy="1013993"/>
            <a:chOff x="5245196" y="3136513"/>
            <a:chExt cx="121172" cy="760495"/>
          </a:xfrm>
        </p:grpSpPr>
        <p:sp>
          <p:nvSpPr>
            <p:cNvPr id="136" name="Google Shape;136;p8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38" name="Google Shape;138;p8"/>
          <p:cNvGrpSpPr/>
          <p:nvPr/>
        </p:nvGrpSpPr>
        <p:grpSpPr>
          <a:xfrm>
            <a:off x="9290448" y="113920"/>
            <a:ext cx="177669" cy="2603169"/>
            <a:chOff x="6780548" y="337714"/>
            <a:chExt cx="133252" cy="1952377"/>
          </a:xfrm>
        </p:grpSpPr>
        <p:sp>
          <p:nvSpPr>
            <p:cNvPr id="139" name="Google Shape;139;p8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41" name="Google Shape;141;p8"/>
          <p:cNvGrpSpPr/>
          <p:nvPr/>
        </p:nvGrpSpPr>
        <p:grpSpPr>
          <a:xfrm>
            <a:off x="334156" y="3203068"/>
            <a:ext cx="251533" cy="3291139"/>
            <a:chOff x="250617" y="2402301"/>
            <a:chExt cx="188650" cy="2468354"/>
          </a:xfrm>
        </p:grpSpPr>
        <p:sp>
          <p:nvSpPr>
            <p:cNvPr id="142" name="Google Shape;142;p8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4" name="Google Shape;144;p8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5" name="Google Shape;145;p8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46" name="Google Shape;146;p8"/>
          <p:cNvGrpSpPr/>
          <p:nvPr/>
        </p:nvGrpSpPr>
        <p:grpSpPr>
          <a:xfrm>
            <a:off x="1309890" y="2260129"/>
            <a:ext cx="265649" cy="3771913"/>
            <a:chOff x="1608717" y="1280046"/>
            <a:chExt cx="199237" cy="2828935"/>
          </a:xfrm>
        </p:grpSpPr>
        <p:sp>
          <p:nvSpPr>
            <p:cNvPr id="147" name="Google Shape;147;p8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8" name="Google Shape;148;p8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9" name="Google Shape;149;p8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50" name="Google Shape;150;p8"/>
          <p:cNvSpPr/>
          <p:nvPr/>
        </p:nvSpPr>
        <p:spPr>
          <a:xfrm>
            <a:off x="862484" y="28595"/>
            <a:ext cx="11285" cy="2252092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151" name="Google Shape;151;p8"/>
          <p:cNvGrpSpPr/>
          <p:nvPr/>
        </p:nvGrpSpPr>
        <p:grpSpPr>
          <a:xfrm>
            <a:off x="2718253" y="231877"/>
            <a:ext cx="76799" cy="1109065"/>
            <a:chOff x="2038689" y="173907"/>
            <a:chExt cx="57599" cy="831799"/>
          </a:xfrm>
        </p:grpSpPr>
        <p:sp>
          <p:nvSpPr>
            <p:cNvPr id="152" name="Google Shape;152;p8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3" name="Google Shape;153;p8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54" name="Google Shape;154;p8"/>
          <p:cNvGrpSpPr/>
          <p:nvPr/>
        </p:nvGrpSpPr>
        <p:grpSpPr>
          <a:xfrm>
            <a:off x="10677462" y="2811881"/>
            <a:ext cx="265335" cy="2853025"/>
            <a:chOff x="8008096" y="2108910"/>
            <a:chExt cx="199001" cy="2139769"/>
          </a:xfrm>
        </p:grpSpPr>
        <p:sp>
          <p:nvSpPr>
            <p:cNvPr id="155" name="Google Shape;155;p8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6" name="Google Shape;156;p8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57" name="Google Shape;157;p8"/>
          <p:cNvSpPr/>
          <p:nvPr/>
        </p:nvSpPr>
        <p:spPr>
          <a:xfrm>
            <a:off x="3602692" y="1544868"/>
            <a:ext cx="161597" cy="161912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158" name="Google Shape;158;p8"/>
          <p:cNvGrpSpPr/>
          <p:nvPr/>
        </p:nvGrpSpPr>
        <p:grpSpPr>
          <a:xfrm>
            <a:off x="5460195" y="-1146253"/>
            <a:ext cx="265335" cy="2853025"/>
            <a:chOff x="8008096" y="2108910"/>
            <a:chExt cx="199001" cy="2139769"/>
          </a:xfrm>
        </p:grpSpPr>
        <p:sp>
          <p:nvSpPr>
            <p:cNvPr id="159" name="Google Shape;159;p8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0" name="Google Shape;160;p8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61" name="Google Shape;161;p8"/>
          <p:cNvGrpSpPr/>
          <p:nvPr/>
        </p:nvGrpSpPr>
        <p:grpSpPr>
          <a:xfrm>
            <a:off x="8444382" y="4939920"/>
            <a:ext cx="177669" cy="2603169"/>
            <a:chOff x="6780548" y="337714"/>
            <a:chExt cx="133252" cy="1952377"/>
          </a:xfrm>
        </p:grpSpPr>
        <p:sp>
          <p:nvSpPr>
            <p:cNvPr id="162" name="Google Shape;162;p8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3" name="Google Shape;163;p8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64" name="Google Shape;164;p8"/>
          <p:cNvGrpSpPr/>
          <p:nvPr/>
        </p:nvGrpSpPr>
        <p:grpSpPr>
          <a:xfrm>
            <a:off x="3602695" y="4817018"/>
            <a:ext cx="161563" cy="1013993"/>
            <a:chOff x="5245196" y="3136513"/>
            <a:chExt cx="121172" cy="760495"/>
          </a:xfrm>
        </p:grpSpPr>
        <p:sp>
          <p:nvSpPr>
            <p:cNvPr id="165" name="Google Shape;165;p8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6" name="Google Shape;166;p8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67" name="Google Shape;167;p8"/>
          <p:cNvSpPr/>
          <p:nvPr/>
        </p:nvSpPr>
        <p:spPr>
          <a:xfrm>
            <a:off x="7386031" y="6022291"/>
            <a:ext cx="138781" cy="139096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68" name="Google Shape;168;p8"/>
          <p:cNvSpPr/>
          <p:nvPr/>
        </p:nvSpPr>
        <p:spPr>
          <a:xfrm>
            <a:off x="9325623" y="4505046"/>
            <a:ext cx="107301" cy="107301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155678459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370882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body" idx="1"/>
          </p:nvPr>
        </p:nvSpPr>
        <p:spPr>
          <a:xfrm>
            <a:off x="825100" y="2238900"/>
            <a:ext cx="4712400" cy="278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1" name="Google Shape;61;p4"/>
          <p:cNvSpPr txBox="1">
            <a:spLocks noGrp="1"/>
          </p:cNvSpPr>
          <p:nvPr>
            <p:ph type="ctrTitle"/>
          </p:nvPr>
        </p:nvSpPr>
        <p:spPr>
          <a:xfrm>
            <a:off x="825100" y="548900"/>
            <a:ext cx="35820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960000" y="6253500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3" name="Google Shape;63;p4"/>
          <p:cNvSpPr/>
          <p:nvPr/>
        </p:nvSpPr>
        <p:spPr>
          <a:xfrm>
            <a:off x="2744633" y="5536267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4" name="Google Shape;64;p4"/>
          <p:cNvSpPr/>
          <p:nvPr/>
        </p:nvSpPr>
        <p:spPr>
          <a:xfrm>
            <a:off x="1909434" y="5728534"/>
            <a:ext cx="69967" cy="69933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5" name="Google Shape;65;p4"/>
          <p:cNvSpPr/>
          <p:nvPr/>
        </p:nvSpPr>
        <p:spPr>
          <a:xfrm>
            <a:off x="2926300" y="5966367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6" name="Google Shape;66;p4"/>
          <p:cNvSpPr/>
          <p:nvPr/>
        </p:nvSpPr>
        <p:spPr>
          <a:xfrm>
            <a:off x="2113967" y="6260685"/>
            <a:ext cx="207900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67" name="Google Shape;67;p4"/>
          <p:cNvGrpSpPr/>
          <p:nvPr/>
        </p:nvGrpSpPr>
        <p:grpSpPr>
          <a:xfrm>
            <a:off x="10864696" y="4006124"/>
            <a:ext cx="130745" cy="1530128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1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375228" y="5025685"/>
            <a:ext cx="161563" cy="1013993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11379653" y="5426177"/>
            <a:ext cx="76799" cy="1109065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10248134" y="6091834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7" name="Google Shape;77;p4"/>
          <p:cNvSpPr/>
          <p:nvPr/>
        </p:nvSpPr>
        <p:spPr>
          <a:xfrm>
            <a:off x="11824167" y="5025685"/>
            <a:ext cx="207900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12318401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175" name="Google Shape;175;p10"/>
          <p:cNvSpPr txBox="1">
            <a:spLocks noGrp="1"/>
          </p:cNvSpPr>
          <p:nvPr>
            <p:ph type="title"/>
          </p:nvPr>
        </p:nvSpPr>
        <p:spPr>
          <a:xfrm>
            <a:off x="775900" y="4522195"/>
            <a:ext cx="5502000" cy="17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6766175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1"/>
          <p:cNvSpPr txBox="1">
            <a:spLocks noGrp="1"/>
          </p:cNvSpPr>
          <p:nvPr>
            <p:ph type="ctrTitle"/>
          </p:nvPr>
        </p:nvSpPr>
        <p:spPr>
          <a:xfrm>
            <a:off x="4091567" y="4100433"/>
            <a:ext cx="4074400" cy="7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32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78" name="Google Shape;178;p11"/>
          <p:cNvSpPr txBox="1">
            <a:spLocks noGrp="1"/>
          </p:cNvSpPr>
          <p:nvPr>
            <p:ph type="subTitle" idx="1"/>
          </p:nvPr>
        </p:nvSpPr>
        <p:spPr>
          <a:xfrm>
            <a:off x="3110667" y="2398767"/>
            <a:ext cx="5970800" cy="105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79" name="Google Shape;179;p11"/>
          <p:cNvSpPr/>
          <p:nvPr/>
        </p:nvSpPr>
        <p:spPr>
          <a:xfrm>
            <a:off x="2161559" y="3854151"/>
            <a:ext cx="161597" cy="161912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80" name="Google Shape;180;p11"/>
          <p:cNvSpPr/>
          <p:nvPr/>
        </p:nvSpPr>
        <p:spPr>
          <a:xfrm>
            <a:off x="1651653" y="2809179"/>
            <a:ext cx="161912" cy="161912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81" name="Google Shape;181;p11"/>
          <p:cNvSpPr/>
          <p:nvPr/>
        </p:nvSpPr>
        <p:spPr>
          <a:xfrm>
            <a:off x="11613365" y="6428661"/>
            <a:ext cx="130745" cy="131060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82" name="Google Shape;182;p11"/>
          <p:cNvSpPr/>
          <p:nvPr/>
        </p:nvSpPr>
        <p:spPr>
          <a:xfrm>
            <a:off x="367559" y="2076079"/>
            <a:ext cx="77112" cy="767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83" name="Google Shape;183;p11"/>
          <p:cNvSpPr/>
          <p:nvPr/>
        </p:nvSpPr>
        <p:spPr>
          <a:xfrm>
            <a:off x="11018231" y="3938241"/>
            <a:ext cx="138781" cy="139096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184" name="Google Shape;184;p11"/>
          <p:cNvGrpSpPr/>
          <p:nvPr/>
        </p:nvGrpSpPr>
        <p:grpSpPr>
          <a:xfrm>
            <a:off x="10956009" y="4769030"/>
            <a:ext cx="251848" cy="1575375"/>
            <a:chOff x="2877432" y="975334"/>
            <a:chExt cx="188886" cy="1181531"/>
          </a:xfrm>
        </p:grpSpPr>
        <p:sp>
          <p:nvSpPr>
            <p:cNvPr id="185" name="Google Shape;185;p11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7" name="Google Shape;187;p11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88" name="Google Shape;188;p11"/>
          <p:cNvSpPr/>
          <p:nvPr/>
        </p:nvSpPr>
        <p:spPr>
          <a:xfrm>
            <a:off x="11625061" y="1553176"/>
            <a:ext cx="107336" cy="107301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189" name="Google Shape;189;p11"/>
          <p:cNvGrpSpPr/>
          <p:nvPr/>
        </p:nvGrpSpPr>
        <p:grpSpPr>
          <a:xfrm>
            <a:off x="10025796" y="4324424"/>
            <a:ext cx="130745" cy="1530128"/>
            <a:chOff x="3347921" y="16006"/>
            <a:chExt cx="98059" cy="1147596"/>
          </a:xfrm>
        </p:grpSpPr>
        <p:sp>
          <p:nvSpPr>
            <p:cNvPr id="190" name="Google Shape;190;p11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1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92" name="Google Shape;192;p11"/>
          <p:cNvGrpSpPr/>
          <p:nvPr/>
        </p:nvGrpSpPr>
        <p:grpSpPr>
          <a:xfrm>
            <a:off x="1074428" y="3938218"/>
            <a:ext cx="161563" cy="1013993"/>
            <a:chOff x="5245196" y="3136513"/>
            <a:chExt cx="121172" cy="760495"/>
          </a:xfrm>
        </p:grpSpPr>
        <p:sp>
          <p:nvSpPr>
            <p:cNvPr id="193" name="Google Shape;193;p11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4" name="Google Shape;194;p11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95" name="Google Shape;195;p11"/>
          <p:cNvGrpSpPr/>
          <p:nvPr/>
        </p:nvGrpSpPr>
        <p:grpSpPr>
          <a:xfrm>
            <a:off x="334156" y="3203068"/>
            <a:ext cx="251533" cy="3291139"/>
            <a:chOff x="250617" y="2402301"/>
            <a:chExt cx="188650" cy="2468354"/>
          </a:xfrm>
        </p:grpSpPr>
        <p:sp>
          <p:nvSpPr>
            <p:cNvPr id="196" name="Google Shape;196;p11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7" name="Google Shape;197;p11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8" name="Google Shape;198;p11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9" name="Google Shape;199;p11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200" name="Google Shape;200;p11"/>
          <p:cNvSpPr/>
          <p:nvPr/>
        </p:nvSpPr>
        <p:spPr>
          <a:xfrm>
            <a:off x="11076286" y="-511969"/>
            <a:ext cx="11285" cy="3359516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01" name="Google Shape;201;p11"/>
          <p:cNvSpPr/>
          <p:nvPr/>
        </p:nvSpPr>
        <p:spPr>
          <a:xfrm>
            <a:off x="862484" y="28595"/>
            <a:ext cx="11285" cy="2252092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202" name="Google Shape;202;p11"/>
          <p:cNvGrpSpPr/>
          <p:nvPr/>
        </p:nvGrpSpPr>
        <p:grpSpPr>
          <a:xfrm>
            <a:off x="2718253" y="231877"/>
            <a:ext cx="76799" cy="1109065"/>
            <a:chOff x="2038689" y="173907"/>
            <a:chExt cx="57599" cy="831799"/>
          </a:xfrm>
        </p:grpSpPr>
        <p:sp>
          <p:nvSpPr>
            <p:cNvPr id="203" name="Google Shape;203;p11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4" name="Google Shape;204;p11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205" name="Google Shape;205;p11"/>
          <p:cNvSpPr/>
          <p:nvPr/>
        </p:nvSpPr>
        <p:spPr>
          <a:xfrm>
            <a:off x="10109787" y="2446045"/>
            <a:ext cx="161912" cy="161912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206" name="Google Shape;206;p11"/>
          <p:cNvGrpSpPr/>
          <p:nvPr/>
        </p:nvGrpSpPr>
        <p:grpSpPr>
          <a:xfrm>
            <a:off x="6560227" y="-661988"/>
            <a:ext cx="251848" cy="1575375"/>
            <a:chOff x="2877432" y="975334"/>
            <a:chExt cx="188886" cy="1181531"/>
          </a:xfrm>
        </p:grpSpPr>
        <p:sp>
          <p:nvSpPr>
            <p:cNvPr id="207" name="Google Shape;207;p11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8" name="Google Shape;208;p11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9" name="Google Shape;209;p11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210" name="Google Shape;210;p11"/>
          <p:cNvSpPr/>
          <p:nvPr/>
        </p:nvSpPr>
        <p:spPr>
          <a:xfrm>
            <a:off x="9446406" y="732763"/>
            <a:ext cx="107301" cy="107301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211" name="Google Shape;211;p11"/>
          <p:cNvGrpSpPr/>
          <p:nvPr/>
        </p:nvGrpSpPr>
        <p:grpSpPr>
          <a:xfrm>
            <a:off x="4040628" y="-298465"/>
            <a:ext cx="161563" cy="1013993"/>
            <a:chOff x="5245196" y="3136513"/>
            <a:chExt cx="121172" cy="760495"/>
          </a:xfrm>
        </p:grpSpPr>
        <p:sp>
          <p:nvSpPr>
            <p:cNvPr id="212" name="Google Shape;212;p11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3" name="Google Shape;213;p11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214" name="Google Shape;214;p11"/>
          <p:cNvGrpSpPr/>
          <p:nvPr/>
        </p:nvGrpSpPr>
        <p:grpSpPr>
          <a:xfrm>
            <a:off x="3075057" y="3425629"/>
            <a:ext cx="265649" cy="3771913"/>
            <a:chOff x="1608717" y="1280046"/>
            <a:chExt cx="199237" cy="2828935"/>
          </a:xfrm>
        </p:grpSpPr>
        <p:sp>
          <p:nvSpPr>
            <p:cNvPr id="215" name="Google Shape;215;p11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6" name="Google Shape;216;p11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7" name="Google Shape;217;p11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91100154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2"/>
          <p:cNvSpPr txBox="1">
            <a:spLocks noGrp="1"/>
          </p:cNvSpPr>
          <p:nvPr>
            <p:ph type="title" hasCustomPrompt="1"/>
          </p:nvPr>
        </p:nvSpPr>
        <p:spPr>
          <a:xfrm>
            <a:off x="2311633" y="1142200"/>
            <a:ext cx="7568800" cy="164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0666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220" name="Google Shape;220;p12"/>
          <p:cNvSpPr txBox="1">
            <a:spLocks noGrp="1"/>
          </p:cNvSpPr>
          <p:nvPr>
            <p:ph type="body" idx="1"/>
          </p:nvPr>
        </p:nvSpPr>
        <p:spPr>
          <a:xfrm>
            <a:off x="4277433" y="2782600"/>
            <a:ext cx="3637200" cy="9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grpSp>
        <p:nvGrpSpPr>
          <p:cNvPr id="221" name="Google Shape;221;p12"/>
          <p:cNvGrpSpPr/>
          <p:nvPr/>
        </p:nvGrpSpPr>
        <p:grpSpPr>
          <a:xfrm>
            <a:off x="963261" y="4550055"/>
            <a:ext cx="10265493" cy="2511284"/>
            <a:chOff x="4558950" y="838825"/>
            <a:chExt cx="2813800" cy="688350"/>
          </a:xfrm>
        </p:grpSpPr>
        <p:sp>
          <p:nvSpPr>
            <p:cNvPr id="222" name="Google Shape;222;p12"/>
            <p:cNvSpPr/>
            <p:nvPr/>
          </p:nvSpPr>
          <p:spPr>
            <a:xfrm>
              <a:off x="6067275" y="838825"/>
              <a:ext cx="46025" cy="39525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59" y="0"/>
                  </a:moveTo>
                  <a:cubicBezTo>
                    <a:pt x="353" y="0"/>
                    <a:pt x="1" y="857"/>
                    <a:pt x="492" y="1348"/>
                  </a:cubicBezTo>
                  <a:cubicBezTo>
                    <a:pt x="656" y="1508"/>
                    <a:pt x="856" y="1580"/>
                    <a:pt x="1051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3" name="Google Shape;223;p12"/>
            <p:cNvSpPr/>
            <p:nvPr/>
          </p:nvSpPr>
          <p:spPr>
            <a:xfrm>
              <a:off x="4703850" y="911275"/>
              <a:ext cx="2580700" cy="613375"/>
            </a:xfrm>
            <a:custGeom>
              <a:avLst/>
              <a:gdLst/>
              <a:ahLst/>
              <a:cxnLst/>
              <a:rect l="l" t="t" r="r" b="b"/>
              <a:pathLst>
                <a:path w="103228" h="24535" extrusionOk="0">
                  <a:moveTo>
                    <a:pt x="47431" y="0"/>
                  </a:moveTo>
                  <a:lnTo>
                    <a:pt x="34779" y="13685"/>
                  </a:lnTo>
                  <a:lnTo>
                    <a:pt x="20906" y="18309"/>
                  </a:lnTo>
                  <a:lnTo>
                    <a:pt x="15412" y="16898"/>
                  </a:lnTo>
                  <a:lnTo>
                    <a:pt x="9061" y="9892"/>
                  </a:lnTo>
                  <a:lnTo>
                    <a:pt x="1" y="24459"/>
                  </a:lnTo>
                  <a:lnTo>
                    <a:pt x="127" y="24534"/>
                  </a:lnTo>
                  <a:lnTo>
                    <a:pt x="9086" y="10131"/>
                  </a:lnTo>
                  <a:lnTo>
                    <a:pt x="15336" y="17024"/>
                  </a:lnTo>
                  <a:lnTo>
                    <a:pt x="20893" y="18448"/>
                  </a:lnTo>
                  <a:lnTo>
                    <a:pt x="20918" y="18461"/>
                  </a:lnTo>
                  <a:lnTo>
                    <a:pt x="34855" y="13811"/>
                  </a:lnTo>
                  <a:lnTo>
                    <a:pt x="47431" y="215"/>
                  </a:lnTo>
                  <a:lnTo>
                    <a:pt x="59099" y="12778"/>
                  </a:lnTo>
                  <a:lnTo>
                    <a:pt x="67479" y="19620"/>
                  </a:lnTo>
                  <a:lnTo>
                    <a:pt x="76513" y="18196"/>
                  </a:lnTo>
                  <a:lnTo>
                    <a:pt x="82209" y="19885"/>
                  </a:lnTo>
                  <a:lnTo>
                    <a:pt x="88661" y="9035"/>
                  </a:lnTo>
                  <a:lnTo>
                    <a:pt x="95138" y="5860"/>
                  </a:lnTo>
                  <a:lnTo>
                    <a:pt x="103101" y="24496"/>
                  </a:lnTo>
                  <a:lnTo>
                    <a:pt x="103227" y="24433"/>
                  </a:lnTo>
                  <a:lnTo>
                    <a:pt x="95213" y="5671"/>
                  </a:lnTo>
                  <a:lnTo>
                    <a:pt x="88585" y="8922"/>
                  </a:lnTo>
                  <a:lnTo>
                    <a:pt x="88560" y="8934"/>
                  </a:lnTo>
                  <a:lnTo>
                    <a:pt x="82146" y="19708"/>
                  </a:lnTo>
                  <a:lnTo>
                    <a:pt x="76539" y="18057"/>
                  </a:lnTo>
                  <a:lnTo>
                    <a:pt x="76513" y="18045"/>
                  </a:lnTo>
                  <a:lnTo>
                    <a:pt x="67529" y="19469"/>
                  </a:lnTo>
                  <a:lnTo>
                    <a:pt x="59187" y="12664"/>
                  </a:lnTo>
                  <a:lnTo>
                    <a:pt x="4743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4" name="Google Shape;224;p12"/>
            <p:cNvSpPr/>
            <p:nvPr/>
          </p:nvSpPr>
          <p:spPr>
            <a:xfrm>
              <a:off x="4704175" y="930800"/>
              <a:ext cx="2582575" cy="595725"/>
            </a:xfrm>
            <a:custGeom>
              <a:avLst/>
              <a:gdLst/>
              <a:ahLst/>
              <a:cxnLst/>
              <a:rect l="l" t="t" r="r" b="b"/>
              <a:pathLst>
                <a:path w="103303" h="23829" extrusionOk="0">
                  <a:moveTo>
                    <a:pt x="67125" y="1"/>
                  </a:moveTo>
                  <a:lnTo>
                    <a:pt x="58065" y="5948"/>
                  </a:lnTo>
                  <a:lnTo>
                    <a:pt x="47115" y="9817"/>
                  </a:lnTo>
                  <a:lnTo>
                    <a:pt x="41747" y="17995"/>
                  </a:lnTo>
                  <a:lnTo>
                    <a:pt x="26941" y="870"/>
                  </a:lnTo>
                  <a:lnTo>
                    <a:pt x="19822" y="13421"/>
                  </a:lnTo>
                  <a:lnTo>
                    <a:pt x="8758" y="16054"/>
                  </a:lnTo>
                  <a:lnTo>
                    <a:pt x="8733" y="16054"/>
                  </a:lnTo>
                  <a:lnTo>
                    <a:pt x="1" y="23665"/>
                  </a:lnTo>
                  <a:lnTo>
                    <a:pt x="101" y="23766"/>
                  </a:lnTo>
                  <a:lnTo>
                    <a:pt x="8809" y="16180"/>
                  </a:lnTo>
                  <a:lnTo>
                    <a:pt x="19885" y="13547"/>
                  </a:lnTo>
                  <a:lnTo>
                    <a:pt x="19910" y="13547"/>
                  </a:lnTo>
                  <a:lnTo>
                    <a:pt x="26966" y="1122"/>
                  </a:lnTo>
                  <a:lnTo>
                    <a:pt x="41697" y="18158"/>
                  </a:lnTo>
                  <a:lnTo>
                    <a:pt x="41760" y="18234"/>
                  </a:lnTo>
                  <a:lnTo>
                    <a:pt x="47203" y="9930"/>
                  </a:lnTo>
                  <a:lnTo>
                    <a:pt x="58116" y="6087"/>
                  </a:lnTo>
                  <a:lnTo>
                    <a:pt x="67088" y="190"/>
                  </a:lnTo>
                  <a:lnTo>
                    <a:pt x="73224" y="8884"/>
                  </a:lnTo>
                  <a:lnTo>
                    <a:pt x="73262" y="8935"/>
                  </a:lnTo>
                  <a:lnTo>
                    <a:pt x="81125" y="5583"/>
                  </a:lnTo>
                  <a:lnTo>
                    <a:pt x="94091" y="13408"/>
                  </a:lnTo>
                  <a:lnTo>
                    <a:pt x="103189" y="23829"/>
                  </a:lnTo>
                  <a:lnTo>
                    <a:pt x="103303" y="23728"/>
                  </a:lnTo>
                  <a:lnTo>
                    <a:pt x="94192" y="13307"/>
                  </a:lnTo>
                  <a:lnTo>
                    <a:pt x="81138" y="5419"/>
                  </a:lnTo>
                  <a:lnTo>
                    <a:pt x="73312" y="8758"/>
                  </a:lnTo>
                  <a:lnTo>
                    <a:pt x="6712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5" name="Google Shape;225;p12"/>
            <p:cNvSpPr/>
            <p:nvPr/>
          </p:nvSpPr>
          <p:spPr>
            <a:xfrm>
              <a:off x="4904225" y="1145950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1"/>
                  </a:moveTo>
                  <a:cubicBezTo>
                    <a:pt x="353" y="1"/>
                    <a:pt x="0" y="845"/>
                    <a:pt x="504" y="1337"/>
                  </a:cubicBezTo>
                  <a:cubicBezTo>
                    <a:pt x="664" y="1501"/>
                    <a:pt x="861" y="1574"/>
                    <a:pt x="1054" y="1574"/>
                  </a:cubicBezTo>
                  <a:cubicBezTo>
                    <a:pt x="1455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6" name="Google Shape;226;p12"/>
            <p:cNvSpPr/>
            <p:nvPr/>
          </p:nvSpPr>
          <p:spPr>
            <a:xfrm>
              <a:off x="5062350" y="1316075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0"/>
                  </a:moveTo>
                  <a:cubicBezTo>
                    <a:pt x="354" y="0"/>
                    <a:pt x="1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7" name="Google Shape;227;p12"/>
            <p:cNvSpPr/>
            <p:nvPr/>
          </p:nvSpPr>
          <p:spPr>
            <a:xfrm>
              <a:off x="5209475" y="1350400"/>
              <a:ext cx="39725" cy="39725"/>
            </a:xfrm>
            <a:custGeom>
              <a:avLst/>
              <a:gdLst/>
              <a:ahLst/>
              <a:cxnLst/>
              <a:rect l="l" t="t" r="r" b="b"/>
              <a:pathLst>
                <a:path w="1589" h="1589" extrusionOk="0">
                  <a:moveTo>
                    <a:pt x="794" y="1"/>
                  </a:moveTo>
                  <a:cubicBezTo>
                    <a:pt x="353" y="1"/>
                    <a:pt x="0" y="354"/>
                    <a:pt x="0" y="795"/>
                  </a:cubicBezTo>
                  <a:cubicBezTo>
                    <a:pt x="0" y="1223"/>
                    <a:pt x="353" y="1589"/>
                    <a:pt x="794" y="1589"/>
                  </a:cubicBezTo>
                  <a:cubicBezTo>
                    <a:pt x="1235" y="1589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8" name="Google Shape;228;p12"/>
            <p:cNvSpPr/>
            <p:nvPr/>
          </p:nvSpPr>
          <p:spPr>
            <a:xfrm>
              <a:off x="5173875" y="124897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3" y="0"/>
                    <a:pt x="0" y="845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9" name="Google Shape;229;p12"/>
            <p:cNvSpPr/>
            <p:nvPr/>
          </p:nvSpPr>
          <p:spPr>
            <a:xfrm>
              <a:off x="5352500" y="938375"/>
              <a:ext cx="46000" cy="39500"/>
            </a:xfrm>
            <a:custGeom>
              <a:avLst/>
              <a:gdLst/>
              <a:ahLst/>
              <a:cxnLst/>
              <a:rect l="l" t="t" r="r" b="b"/>
              <a:pathLst>
                <a:path w="1840" h="1580" extrusionOk="0">
                  <a:moveTo>
                    <a:pt x="1059" y="0"/>
                  </a:moveTo>
                  <a:cubicBezTo>
                    <a:pt x="353" y="0"/>
                    <a:pt x="0" y="857"/>
                    <a:pt x="504" y="1348"/>
                  </a:cubicBezTo>
                  <a:cubicBezTo>
                    <a:pt x="664" y="1508"/>
                    <a:pt x="861" y="1580"/>
                    <a:pt x="1054" y="1580"/>
                  </a:cubicBezTo>
                  <a:cubicBezTo>
                    <a:pt x="1455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0" name="Google Shape;230;p12"/>
            <p:cNvSpPr/>
            <p:nvPr/>
          </p:nvSpPr>
          <p:spPr>
            <a:xfrm>
              <a:off x="5722650" y="1358275"/>
              <a:ext cx="46000" cy="39525"/>
            </a:xfrm>
            <a:custGeom>
              <a:avLst/>
              <a:gdLst/>
              <a:ahLst/>
              <a:cxnLst/>
              <a:rect l="l" t="t" r="r" b="b"/>
              <a:pathLst>
                <a:path w="1840" h="1581" extrusionOk="0">
                  <a:moveTo>
                    <a:pt x="1046" y="1"/>
                  </a:moveTo>
                  <a:cubicBezTo>
                    <a:pt x="353" y="1"/>
                    <a:pt x="0" y="858"/>
                    <a:pt x="492" y="1349"/>
                  </a:cubicBezTo>
                  <a:cubicBezTo>
                    <a:pt x="655" y="1509"/>
                    <a:pt x="855" y="1581"/>
                    <a:pt x="1050" y="1581"/>
                  </a:cubicBezTo>
                  <a:cubicBezTo>
                    <a:pt x="1455" y="1581"/>
                    <a:pt x="1840" y="1271"/>
                    <a:pt x="1840" y="795"/>
                  </a:cubicBezTo>
                  <a:cubicBezTo>
                    <a:pt x="1840" y="354"/>
                    <a:pt x="1487" y="1"/>
                    <a:pt x="10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1" name="Google Shape;231;p12"/>
            <p:cNvSpPr/>
            <p:nvPr/>
          </p:nvSpPr>
          <p:spPr>
            <a:xfrm>
              <a:off x="5859350" y="1157300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1"/>
                  </a:moveTo>
                  <a:cubicBezTo>
                    <a:pt x="354" y="1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1"/>
                    <a:pt x="10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2" name="Google Shape;232;p12"/>
            <p:cNvSpPr/>
            <p:nvPr/>
          </p:nvSpPr>
          <p:spPr>
            <a:xfrm>
              <a:off x="6131225" y="1060900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1"/>
                  </a:moveTo>
                  <a:cubicBezTo>
                    <a:pt x="353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41"/>
                    <a:pt x="1487" y="1"/>
                    <a:pt x="10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3" name="Google Shape;233;p12"/>
            <p:cNvSpPr/>
            <p:nvPr/>
          </p:nvSpPr>
          <p:spPr>
            <a:xfrm>
              <a:off x="6358050" y="914425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0"/>
                  </a:moveTo>
                  <a:cubicBezTo>
                    <a:pt x="353" y="0"/>
                    <a:pt x="0" y="845"/>
                    <a:pt x="504" y="1336"/>
                  </a:cubicBezTo>
                  <a:cubicBezTo>
                    <a:pt x="664" y="1500"/>
                    <a:pt x="861" y="1573"/>
                    <a:pt x="1054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4" name="Google Shape;234;p12"/>
            <p:cNvSpPr/>
            <p:nvPr/>
          </p:nvSpPr>
          <p:spPr>
            <a:xfrm>
              <a:off x="6510200" y="112832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46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0" y="1507"/>
                    <a:pt x="846" y="1578"/>
                    <a:pt x="1039" y="1578"/>
                  </a:cubicBezTo>
                  <a:cubicBezTo>
                    <a:pt x="1446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5" name="Google Shape;235;p12"/>
            <p:cNvSpPr/>
            <p:nvPr/>
          </p:nvSpPr>
          <p:spPr>
            <a:xfrm>
              <a:off x="6708025" y="1051150"/>
              <a:ext cx="46025" cy="39425"/>
            </a:xfrm>
            <a:custGeom>
              <a:avLst/>
              <a:gdLst/>
              <a:ahLst/>
              <a:cxnLst/>
              <a:rect l="l" t="t" r="r" b="b"/>
              <a:pathLst>
                <a:path w="1841" h="1577" extrusionOk="0">
                  <a:moveTo>
                    <a:pt x="1059" y="0"/>
                  </a:moveTo>
                  <a:cubicBezTo>
                    <a:pt x="354" y="0"/>
                    <a:pt x="1" y="844"/>
                    <a:pt x="492" y="1348"/>
                  </a:cubicBezTo>
                  <a:cubicBezTo>
                    <a:pt x="654" y="1506"/>
                    <a:pt x="851" y="1577"/>
                    <a:pt x="1044" y="1577"/>
                  </a:cubicBezTo>
                  <a:cubicBezTo>
                    <a:pt x="1451" y="1577"/>
                    <a:pt x="1840" y="1260"/>
                    <a:pt x="1840" y="781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6" name="Google Shape;236;p12"/>
            <p:cNvSpPr/>
            <p:nvPr/>
          </p:nvSpPr>
          <p:spPr>
            <a:xfrm>
              <a:off x="7033125" y="124487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47" y="1"/>
                  </a:moveTo>
                  <a:cubicBezTo>
                    <a:pt x="341" y="1"/>
                    <a:pt x="1" y="858"/>
                    <a:pt x="492" y="1349"/>
                  </a:cubicBezTo>
                  <a:cubicBezTo>
                    <a:pt x="651" y="1507"/>
                    <a:pt x="847" y="1578"/>
                    <a:pt x="1040" y="1578"/>
                  </a:cubicBezTo>
                  <a:cubicBezTo>
                    <a:pt x="1447" y="1578"/>
                    <a:pt x="1841" y="1264"/>
                    <a:pt x="1841" y="795"/>
                  </a:cubicBezTo>
                  <a:cubicBezTo>
                    <a:pt x="1841" y="353"/>
                    <a:pt x="1488" y="1"/>
                    <a:pt x="10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7" name="Google Shape;237;p12"/>
            <p:cNvSpPr/>
            <p:nvPr/>
          </p:nvSpPr>
          <p:spPr>
            <a:xfrm>
              <a:off x="4898850" y="1313550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1"/>
                  </a:moveTo>
                  <a:cubicBezTo>
                    <a:pt x="354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1" y="1258"/>
                    <a:pt x="1841" y="782"/>
                  </a:cubicBezTo>
                  <a:cubicBezTo>
                    <a:pt x="1841" y="341"/>
                    <a:pt x="1488" y="1"/>
                    <a:pt x="10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8" name="Google Shape;238;p12"/>
            <p:cNvSpPr/>
            <p:nvPr/>
          </p:nvSpPr>
          <p:spPr>
            <a:xfrm>
              <a:off x="5551575" y="1234800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0"/>
                  </a:moveTo>
                  <a:cubicBezTo>
                    <a:pt x="354" y="0"/>
                    <a:pt x="1" y="845"/>
                    <a:pt x="505" y="1336"/>
                  </a:cubicBezTo>
                  <a:cubicBezTo>
                    <a:pt x="665" y="1500"/>
                    <a:pt x="862" y="1573"/>
                    <a:pt x="1055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41"/>
                    <a:pt x="1488" y="0"/>
                    <a:pt x="10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9" name="Google Shape;239;p12"/>
            <p:cNvSpPr/>
            <p:nvPr/>
          </p:nvSpPr>
          <p:spPr>
            <a:xfrm>
              <a:off x="5887400" y="907725"/>
              <a:ext cx="45075" cy="39575"/>
            </a:xfrm>
            <a:custGeom>
              <a:avLst/>
              <a:gdLst/>
              <a:ahLst/>
              <a:cxnLst/>
              <a:rect l="l" t="t" r="r" b="b"/>
              <a:pathLst>
                <a:path w="1803" h="1583" extrusionOk="0">
                  <a:moveTo>
                    <a:pt x="896" y="1"/>
                  </a:moveTo>
                  <a:cubicBezTo>
                    <a:pt x="589" y="1"/>
                    <a:pt x="299" y="182"/>
                    <a:pt x="177" y="483"/>
                  </a:cubicBezTo>
                  <a:cubicBezTo>
                    <a:pt x="0" y="886"/>
                    <a:pt x="189" y="1352"/>
                    <a:pt x="593" y="1516"/>
                  </a:cubicBezTo>
                  <a:cubicBezTo>
                    <a:pt x="695" y="1561"/>
                    <a:pt x="802" y="1582"/>
                    <a:pt x="907" y="1582"/>
                  </a:cubicBezTo>
                  <a:cubicBezTo>
                    <a:pt x="1215" y="1582"/>
                    <a:pt x="1507" y="1400"/>
                    <a:pt x="1639" y="1100"/>
                  </a:cubicBezTo>
                  <a:cubicBezTo>
                    <a:pt x="1802" y="697"/>
                    <a:pt x="1613" y="231"/>
                    <a:pt x="1210" y="67"/>
                  </a:cubicBezTo>
                  <a:cubicBezTo>
                    <a:pt x="1107" y="22"/>
                    <a:pt x="1001" y="1"/>
                    <a:pt x="8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0" name="Google Shape;240;p12"/>
            <p:cNvSpPr/>
            <p:nvPr/>
          </p:nvSpPr>
          <p:spPr>
            <a:xfrm>
              <a:off x="6166200" y="1209275"/>
              <a:ext cx="39700" cy="39725"/>
            </a:xfrm>
            <a:custGeom>
              <a:avLst/>
              <a:gdLst/>
              <a:ahLst/>
              <a:cxnLst/>
              <a:rect l="l" t="t" r="r" b="b"/>
              <a:pathLst>
                <a:path w="1588" h="1589" extrusionOk="0">
                  <a:moveTo>
                    <a:pt x="794" y="1"/>
                  </a:moveTo>
                  <a:cubicBezTo>
                    <a:pt x="366" y="1"/>
                    <a:pt x="0" y="354"/>
                    <a:pt x="0" y="795"/>
                  </a:cubicBezTo>
                  <a:cubicBezTo>
                    <a:pt x="0" y="1223"/>
                    <a:pt x="366" y="1588"/>
                    <a:pt x="794" y="1588"/>
                  </a:cubicBezTo>
                  <a:cubicBezTo>
                    <a:pt x="1235" y="1588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1" name="Google Shape;241;p12"/>
            <p:cNvSpPr/>
            <p:nvPr/>
          </p:nvSpPr>
          <p:spPr>
            <a:xfrm>
              <a:off x="6373800" y="1380650"/>
              <a:ext cx="39700" cy="39400"/>
            </a:xfrm>
            <a:custGeom>
              <a:avLst/>
              <a:gdLst/>
              <a:ahLst/>
              <a:cxnLst/>
              <a:rect l="l" t="t" r="r" b="b"/>
              <a:pathLst>
                <a:path w="1588" h="1576" extrusionOk="0">
                  <a:moveTo>
                    <a:pt x="794" y="1"/>
                  </a:moveTo>
                  <a:cubicBezTo>
                    <a:pt x="353" y="1"/>
                    <a:pt x="0" y="353"/>
                    <a:pt x="0" y="794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94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2" name="Google Shape;242;p12"/>
            <p:cNvSpPr/>
            <p:nvPr/>
          </p:nvSpPr>
          <p:spPr>
            <a:xfrm>
              <a:off x="6594950" y="1344425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5" y="1500"/>
                    <a:pt x="855" y="1573"/>
                    <a:pt x="1050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3" name="Google Shape;243;p12"/>
            <p:cNvSpPr/>
            <p:nvPr/>
          </p:nvSpPr>
          <p:spPr>
            <a:xfrm>
              <a:off x="6731025" y="1382850"/>
              <a:ext cx="46025" cy="39475"/>
            </a:xfrm>
            <a:custGeom>
              <a:avLst/>
              <a:gdLst/>
              <a:ahLst/>
              <a:cxnLst/>
              <a:rect l="l" t="t" r="r" b="b"/>
              <a:pathLst>
                <a:path w="1841" h="1579" extrusionOk="0">
                  <a:moveTo>
                    <a:pt x="1059" y="1"/>
                  </a:moveTo>
                  <a:cubicBezTo>
                    <a:pt x="353" y="1"/>
                    <a:pt x="1" y="858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5"/>
                    <a:pt x="1840" y="795"/>
                  </a:cubicBezTo>
                  <a:cubicBezTo>
                    <a:pt x="1840" y="354"/>
                    <a:pt x="1488" y="1"/>
                    <a:pt x="10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4" name="Google Shape;244;p12"/>
            <p:cNvSpPr/>
            <p:nvPr/>
          </p:nvSpPr>
          <p:spPr>
            <a:xfrm>
              <a:off x="6891700" y="1116350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46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1" y="1500"/>
                    <a:pt x="850" y="1573"/>
                    <a:pt x="1045" y="1573"/>
                  </a:cubicBezTo>
                  <a:cubicBezTo>
                    <a:pt x="1450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5" name="Google Shape;245;p12"/>
            <p:cNvSpPr/>
            <p:nvPr/>
          </p:nvSpPr>
          <p:spPr>
            <a:xfrm>
              <a:off x="7059275" y="1035400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4" y="0"/>
                    <a:pt x="1" y="844"/>
                    <a:pt x="505" y="1348"/>
                  </a:cubicBezTo>
                  <a:cubicBezTo>
                    <a:pt x="663" y="1507"/>
                    <a:pt x="858" y="1577"/>
                    <a:pt x="1049" y="1577"/>
                  </a:cubicBezTo>
                  <a:cubicBezTo>
                    <a:pt x="1452" y="1577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6" name="Google Shape;246;p12"/>
            <p:cNvSpPr/>
            <p:nvPr/>
          </p:nvSpPr>
          <p:spPr>
            <a:xfrm>
              <a:off x="4708275" y="856450"/>
              <a:ext cx="2575650" cy="667875"/>
            </a:xfrm>
            <a:custGeom>
              <a:avLst/>
              <a:gdLst/>
              <a:ahLst/>
              <a:cxnLst/>
              <a:rect l="l" t="t" r="r" b="b"/>
              <a:pathLst>
                <a:path w="103026" h="26715" extrusionOk="0">
                  <a:moveTo>
                    <a:pt x="55432" y="1"/>
                  </a:moveTo>
                  <a:lnTo>
                    <a:pt x="46271" y="7952"/>
                  </a:lnTo>
                  <a:lnTo>
                    <a:pt x="35938" y="5507"/>
                  </a:lnTo>
                  <a:lnTo>
                    <a:pt x="35913" y="5507"/>
                  </a:lnTo>
                  <a:lnTo>
                    <a:pt x="27294" y="11934"/>
                  </a:lnTo>
                  <a:lnTo>
                    <a:pt x="16382" y="6188"/>
                  </a:lnTo>
                  <a:lnTo>
                    <a:pt x="11480" y="23287"/>
                  </a:lnTo>
                  <a:lnTo>
                    <a:pt x="0" y="26526"/>
                  </a:lnTo>
                  <a:lnTo>
                    <a:pt x="38" y="26664"/>
                  </a:lnTo>
                  <a:lnTo>
                    <a:pt x="11593" y="23401"/>
                  </a:lnTo>
                  <a:lnTo>
                    <a:pt x="16470" y="6389"/>
                  </a:lnTo>
                  <a:lnTo>
                    <a:pt x="27306" y="12098"/>
                  </a:lnTo>
                  <a:lnTo>
                    <a:pt x="35938" y="5659"/>
                  </a:lnTo>
                  <a:lnTo>
                    <a:pt x="46309" y="8103"/>
                  </a:lnTo>
                  <a:lnTo>
                    <a:pt x="55419" y="215"/>
                  </a:lnTo>
                  <a:lnTo>
                    <a:pt x="64958" y="12186"/>
                  </a:lnTo>
                  <a:lnTo>
                    <a:pt x="64970" y="12211"/>
                  </a:lnTo>
                  <a:lnTo>
                    <a:pt x="79663" y="15815"/>
                  </a:lnTo>
                  <a:lnTo>
                    <a:pt x="79714" y="15827"/>
                  </a:lnTo>
                  <a:lnTo>
                    <a:pt x="87186" y="5293"/>
                  </a:lnTo>
                  <a:lnTo>
                    <a:pt x="90815" y="19368"/>
                  </a:lnTo>
                  <a:lnTo>
                    <a:pt x="90815" y="19394"/>
                  </a:lnTo>
                  <a:lnTo>
                    <a:pt x="102950" y="26715"/>
                  </a:lnTo>
                  <a:lnTo>
                    <a:pt x="103025" y="26589"/>
                  </a:lnTo>
                  <a:lnTo>
                    <a:pt x="90941" y="19305"/>
                  </a:lnTo>
                  <a:lnTo>
                    <a:pt x="87249" y="4966"/>
                  </a:lnTo>
                  <a:lnTo>
                    <a:pt x="79651" y="15664"/>
                  </a:lnTo>
                  <a:lnTo>
                    <a:pt x="65046" y="12085"/>
                  </a:lnTo>
                  <a:lnTo>
                    <a:pt x="5543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7" name="Google Shape;247;p12"/>
            <p:cNvSpPr/>
            <p:nvPr/>
          </p:nvSpPr>
          <p:spPr>
            <a:xfrm>
              <a:off x="4558950" y="1523350"/>
              <a:ext cx="2813800" cy="3825"/>
            </a:xfrm>
            <a:custGeom>
              <a:avLst/>
              <a:gdLst/>
              <a:ahLst/>
              <a:cxnLst/>
              <a:rect l="l" t="t" r="r" b="b"/>
              <a:pathLst>
                <a:path w="112552" h="153" extrusionOk="0">
                  <a:moveTo>
                    <a:pt x="1" y="1"/>
                  </a:moveTo>
                  <a:lnTo>
                    <a:pt x="1" y="152"/>
                  </a:lnTo>
                  <a:lnTo>
                    <a:pt x="112552" y="152"/>
                  </a:lnTo>
                  <a:lnTo>
                    <a:pt x="1125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8" name="Google Shape;248;p12"/>
            <p:cNvSpPr/>
            <p:nvPr/>
          </p:nvSpPr>
          <p:spPr>
            <a:xfrm>
              <a:off x="4967225" y="141877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4" y="1506"/>
                    <a:pt x="850" y="1577"/>
                    <a:pt x="1043" y="1577"/>
                  </a:cubicBezTo>
                  <a:cubicBezTo>
                    <a:pt x="1451" y="1577"/>
                    <a:pt x="1840" y="1261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9" name="Google Shape;249;p12"/>
            <p:cNvSpPr/>
            <p:nvPr/>
          </p:nvSpPr>
          <p:spPr>
            <a:xfrm>
              <a:off x="5101172" y="992325"/>
              <a:ext cx="42875" cy="39850"/>
            </a:xfrm>
            <a:custGeom>
              <a:avLst/>
              <a:gdLst/>
              <a:ahLst/>
              <a:cxnLst/>
              <a:rect l="l" t="t" r="r" b="b"/>
              <a:pathLst>
                <a:path w="1715" h="1594" extrusionOk="0">
                  <a:moveTo>
                    <a:pt x="849" y="1"/>
                  </a:moveTo>
                  <a:cubicBezTo>
                    <a:pt x="810" y="1"/>
                    <a:pt x="771" y="4"/>
                    <a:pt x="731" y="9"/>
                  </a:cubicBezTo>
                  <a:cubicBezTo>
                    <a:pt x="290" y="85"/>
                    <a:pt x="1" y="488"/>
                    <a:pt x="76" y="917"/>
                  </a:cubicBezTo>
                  <a:cubicBezTo>
                    <a:pt x="133" y="1317"/>
                    <a:pt x="482" y="1593"/>
                    <a:pt x="866" y="1593"/>
                  </a:cubicBezTo>
                  <a:cubicBezTo>
                    <a:pt x="905" y="1593"/>
                    <a:pt x="944" y="1590"/>
                    <a:pt x="983" y="1584"/>
                  </a:cubicBezTo>
                  <a:cubicBezTo>
                    <a:pt x="1412" y="1509"/>
                    <a:pt x="1714" y="1106"/>
                    <a:pt x="1639" y="665"/>
                  </a:cubicBezTo>
                  <a:cubicBezTo>
                    <a:pt x="1581" y="276"/>
                    <a:pt x="1233" y="1"/>
                    <a:pt x="84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0" name="Google Shape;250;p12"/>
            <p:cNvSpPr/>
            <p:nvPr/>
          </p:nvSpPr>
          <p:spPr>
            <a:xfrm>
              <a:off x="5364775" y="1136200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46" y="0"/>
                  </a:moveTo>
                  <a:cubicBezTo>
                    <a:pt x="353" y="0"/>
                    <a:pt x="1" y="845"/>
                    <a:pt x="492" y="1349"/>
                  </a:cubicBezTo>
                  <a:cubicBezTo>
                    <a:pt x="654" y="1507"/>
                    <a:pt x="852" y="1578"/>
                    <a:pt x="1045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1" name="Google Shape;251;p12"/>
            <p:cNvSpPr/>
            <p:nvPr/>
          </p:nvSpPr>
          <p:spPr>
            <a:xfrm>
              <a:off x="5581825" y="976800"/>
              <a:ext cx="46025" cy="39525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59" y="0"/>
                  </a:moveTo>
                  <a:cubicBezTo>
                    <a:pt x="353" y="0"/>
                    <a:pt x="1" y="857"/>
                    <a:pt x="505" y="1349"/>
                  </a:cubicBezTo>
                  <a:cubicBezTo>
                    <a:pt x="664" y="1508"/>
                    <a:pt x="861" y="1580"/>
                    <a:pt x="1055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2" name="Google Shape;252;p12"/>
            <p:cNvSpPr/>
            <p:nvPr/>
          </p:nvSpPr>
          <p:spPr>
            <a:xfrm>
              <a:off x="5838875" y="103602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4" y="0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3" name="Google Shape;253;p12"/>
            <p:cNvSpPr/>
            <p:nvPr/>
          </p:nvSpPr>
          <p:spPr>
            <a:xfrm>
              <a:off x="6316150" y="1138400"/>
              <a:ext cx="39700" cy="39400"/>
            </a:xfrm>
            <a:custGeom>
              <a:avLst/>
              <a:gdLst/>
              <a:ahLst/>
              <a:cxnLst/>
              <a:rect l="l" t="t" r="r" b="b"/>
              <a:pathLst>
                <a:path w="1588" h="1576" extrusionOk="0">
                  <a:moveTo>
                    <a:pt x="794" y="1"/>
                  </a:moveTo>
                  <a:cubicBezTo>
                    <a:pt x="353" y="1"/>
                    <a:pt x="0" y="353"/>
                    <a:pt x="0" y="782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82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6675275" y="1230075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46" y="0"/>
                  </a:moveTo>
                  <a:cubicBezTo>
                    <a:pt x="353" y="0"/>
                    <a:pt x="0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6863325" y="967025"/>
              <a:ext cx="46350" cy="39350"/>
            </a:xfrm>
            <a:custGeom>
              <a:avLst/>
              <a:gdLst/>
              <a:ahLst/>
              <a:cxnLst/>
              <a:rect l="l" t="t" r="r" b="b"/>
              <a:pathLst>
                <a:path w="1854" h="1574" extrusionOk="0">
                  <a:moveTo>
                    <a:pt x="1059" y="1"/>
                  </a:moveTo>
                  <a:cubicBezTo>
                    <a:pt x="354" y="1"/>
                    <a:pt x="1" y="845"/>
                    <a:pt x="505" y="1336"/>
                  </a:cubicBezTo>
                  <a:cubicBezTo>
                    <a:pt x="665" y="1500"/>
                    <a:pt x="863" y="1574"/>
                    <a:pt x="1058" y="1574"/>
                  </a:cubicBezTo>
                  <a:cubicBezTo>
                    <a:pt x="1463" y="1574"/>
                    <a:pt x="1853" y="1258"/>
                    <a:pt x="1853" y="782"/>
                  </a:cubicBezTo>
                  <a:cubicBezTo>
                    <a:pt x="1853" y="341"/>
                    <a:pt x="1500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6" name="Google Shape;256;p12"/>
            <p:cNvSpPr/>
            <p:nvPr/>
          </p:nvSpPr>
          <p:spPr>
            <a:xfrm>
              <a:off x="6956275" y="1323000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1"/>
                  </a:moveTo>
                  <a:cubicBezTo>
                    <a:pt x="353" y="1"/>
                    <a:pt x="0" y="845"/>
                    <a:pt x="504" y="1336"/>
                  </a:cubicBezTo>
                  <a:cubicBezTo>
                    <a:pt x="664" y="1500"/>
                    <a:pt x="861" y="1574"/>
                    <a:pt x="1055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36731414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3"/>
          <p:cNvSpPr txBox="1">
            <a:spLocks noGrp="1"/>
          </p:cNvSpPr>
          <p:nvPr>
            <p:ph type="subTitle" idx="1"/>
          </p:nvPr>
        </p:nvSpPr>
        <p:spPr>
          <a:xfrm>
            <a:off x="8572036" y="5106240"/>
            <a:ext cx="32376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59" name="Google Shape;259;p13"/>
          <p:cNvSpPr/>
          <p:nvPr/>
        </p:nvSpPr>
        <p:spPr>
          <a:xfrm>
            <a:off x="10196500" y="1266133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60" name="Google Shape;260;p13"/>
          <p:cNvSpPr/>
          <p:nvPr/>
        </p:nvSpPr>
        <p:spPr>
          <a:xfrm>
            <a:off x="11981133" y="548900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61" name="Google Shape;261;p13"/>
          <p:cNvSpPr/>
          <p:nvPr/>
        </p:nvSpPr>
        <p:spPr>
          <a:xfrm>
            <a:off x="11145934" y="741167"/>
            <a:ext cx="69967" cy="69933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62" name="Google Shape;262;p13"/>
          <p:cNvSpPr/>
          <p:nvPr/>
        </p:nvSpPr>
        <p:spPr>
          <a:xfrm>
            <a:off x="12162800" y="979000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63" name="Google Shape;263;p13"/>
          <p:cNvSpPr/>
          <p:nvPr/>
        </p:nvSpPr>
        <p:spPr>
          <a:xfrm>
            <a:off x="11731467" y="1451534"/>
            <a:ext cx="207900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64" name="Google Shape;264;p13"/>
          <p:cNvSpPr/>
          <p:nvPr/>
        </p:nvSpPr>
        <p:spPr>
          <a:xfrm>
            <a:off x="8132457" y="-200800"/>
            <a:ext cx="128060" cy="127283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65" name="Google Shape;265;p13"/>
          <p:cNvSpPr/>
          <p:nvPr/>
        </p:nvSpPr>
        <p:spPr>
          <a:xfrm>
            <a:off x="8936698" y="592715"/>
            <a:ext cx="127324" cy="127283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66" name="Google Shape;266;p13"/>
          <p:cNvSpPr/>
          <p:nvPr/>
        </p:nvSpPr>
        <p:spPr>
          <a:xfrm>
            <a:off x="7873301" y="190963"/>
            <a:ext cx="109679" cy="10967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67" name="Google Shape;267;p13"/>
          <p:cNvSpPr/>
          <p:nvPr/>
        </p:nvSpPr>
        <p:spPr>
          <a:xfrm>
            <a:off x="381000" y="6056867"/>
            <a:ext cx="69967" cy="69933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68" name="Google Shape;268;p13"/>
          <p:cNvSpPr/>
          <p:nvPr/>
        </p:nvSpPr>
        <p:spPr>
          <a:xfrm>
            <a:off x="585534" y="6404534"/>
            <a:ext cx="207900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69" name="Google Shape;269;p13"/>
          <p:cNvSpPr txBox="1">
            <a:spLocks noGrp="1"/>
          </p:cNvSpPr>
          <p:nvPr>
            <p:ph type="ctrTitle"/>
          </p:nvPr>
        </p:nvSpPr>
        <p:spPr>
          <a:xfrm>
            <a:off x="1294419" y="4529067"/>
            <a:ext cx="28700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70" name="Google Shape;270;p13"/>
          <p:cNvSpPr txBox="1">
            <a:spLocks noGrp="1"/>
          </p:cNvSpPr>
          <p:nvPr>
            <p:ph type="subTitle" idx="2"/>
          </p:nvPr>
        </p:nvSpPr>
        <p:spPr>
          <a:xfrm>
            <a:off x="1294419" y="5106240"/>
            <a:ext cx="32376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71" name="Google Shape;271;p13"/>
          <p:cNvSpPr txBox="1">
            <a:spLocks noGrp="1"/>
          </p:cNvSpPr>
          <p:nvPr>
            <p:ph type="title" idx="3" hasCustomPrompt="1"/>
          </p:nvPr>
        </p:nvSpPr>
        <p:spPr>
          <a:xfrm>
            <a:off x="1294419" y="3527849"/>
            <a:ext cx="23384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4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2" name="Google Shape;272;p13"/>
          <p:cNvSpPr txBox="1">
            <a:spLocks noGrp="1"/>
          </p:cNvSpPr>
          <p:nvPr>
            <p:ph type="ctrTitle" idx="4"/>
          </p:nvPr>
        </p:nvSpPr>
        <p:spPr>
          <a:xfrm>
            <a:off x="4920464" y="4529067"/>
            <a:ext cx="18488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73" name="Google Shape;273;p13"/>
          <p:cNvSpPr txBox="1">
            <a:spLocks noGrp="1"/>
          </p:cNvSpPr>
          <p:nvPr>
            <p:ph type="subTitle" idx="5"/>
          </p:nvPr>
        </p:nvSpPr>
        <p:spPr>
          <a:xfrm>
            <a:off x="4920455" y="5106240"/>
            <a:ext cx="32376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74" name="Google Shape;274;p13"/>
          <p:cNvSpPr txBox="1">
            <a:spLocks noGrp="1"/>
          </p:cNvSpPr>
          <p:nvPr>
            <p:ph type="title" idx="6" hasCustomPrompt="1"/>
          </p:nvPr>
        </p:nvSpPr>
        <p:spPr>
          <a:xfrm>
            <a:off x="4920455" y="3527849"/>
            <a:ext cx="23384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4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5" name="Google Shape;275;p13"/>
          <p:cNvSpPr txBox="1">
            <a:spLocks noGrp="1"/>
          </p:cNvSpPr>
          <p:nvPr>
            <p:ph type="ctrTitle" idx="7"/>
          </p:nvPr>
        </p:nvSpPr>
        <p:spPr>
          <a:xfrm>
            <a:off x="825100" y="548900"/>
            <a:ext cx="6101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76" name="Google Shape;276;p13"/>
          <p:cNvSpPr txBox="1">
            <a:spLocks noGrp="1"/>
          </p:cNvSpPr>
          <p:nvPr>
            <p:ph type="ctrTitle" idx="8"/>
          </p:nvPr>
        </p:nvSpPr>
        <p:spPr>
          <a:xfrm>
            <a:off x="8571248" y="4503651"/>
            <a:ext cx="30024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77" name="Google Shape;277;p13"/>
          <p:cNvSpPr txBox="1">
            <a:spLocks noGrp="1"/>
          </p:cNvSpPr>
          <p:nvPr>
            <p:ph type="title" idx="9" hasCustomPrompt="1"/>
          </p:nvPr>
        </p:nvSpPr>
        <p:spPr>
          <a:xfrm>
            <a:off x="8571248" y="3527849"/>
            <a:ext cx="23384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8" name="Google Shape;278;p13"/>
          <p:cNvSpPr txBox="1">
            <a:spLocks noGrp="1"/>
          </p:cNvSpPr>
          <p:nvPr>
            <p:ph type="ctrTitle" idx="13"/>
          </p:nvPr>
        </p:nvSpPr>
        <p:spPr>
          <a:xfrm>
            <a:off x="8572036" y="4529067"/>
            <a:ext cx="30024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4887705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4"/>
          <p:cNvSpPr txBox="1">
            <a:spLocks noGrp="1"/>
          </p:cNvSpPr>
          <p:nvPr>
            <p:ph type="ctrTitle"/>
          </p:nvPr>
        </p:nvSpPr>
        <p:spPr>
          <a:xfrm>
            <a:off x="6261975" y="1820105"/>
            <a:ext cx="35408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32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81" name="Google Shape;281;p14"/>
          <p:cNvSpPr txBox="1">
            <a:spLocks noGrp="1"/>
          </p:cNvSpPr>
          <p:nvPr>
            <p:ph type="subTitle" idx="1"/>
          </p:nvPr>
        </p:nvSpPr>
        <p:spPr>
          <a:xfrm>
            <a:off x="6261975" y="2446855"/>
            <a:ext cx="4052400" cy="12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82" name="Google Shape;282;p14"/>
          <p:cNvSpPr txBox="1">
            <a:spLocks noGrp="1"/>
          </p:cNvSpPr>
          <p:nvPr>
            <p:ph type="ctrTitle" idx="2"/>
          </p:nvPr>
        </p:nvSpPr>
        <p:spPr>
          <a:xfrm>
            <a:off x="2533533" y="4170589"/>
            <a:ext cx="32972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32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83" name="Google Shape;283;p14"/>
          <p:cNvSpPr txBox="1">
            <a:spLocks noGrp="1"/>
          </p:cNvSpPr>
          <p:nvPr>
            <p:ph type="subTitle" idx="3"/>
          </p:nvPr>
        </p:nvSpPr>
        <p:spPr>
          <a:xfrm>
            <a:off x="1778500" y="4797853"/>
            <a:ext cx="4052400" cy="1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84" name="Google Shape;284;p14"/>
          <p:cNvSpPr/>
          <p:nvPr/>
        </p:nvSpPr>
        <p:spPr>
          <a:xfrm>
            <a:off x="9508517" y="487133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85" name="Google Shape;285;p14"/>
          <p:cNvSpPr/>
          <p:nvPr/>
        </p:nvSpPr>
        <p:spPr>
          <a:xfrm>
            <a:off x="11204251" y="291167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86" name="Google Shape;286;p14"/>
          <p:cNvSpPr/>
          <p:nvPr/>
        </p:nvSpPr>
        <p:spPr>
          <a:xfrm>
            <a:off x="10369051" y="483434"/>
            <a:ext cx="69967" cy="69933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87" name="Google Shape;287;p14"/>
          <p:cNvSpPr/>
          <p:nvPr/>
        </p:nvSpPr>
        <p:spPr>
          <a:xfrm>
            <a:off x="11385918" y="721267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288" name="Google Shape;288;p14"/>
          <p:cNvGrpSpPr/>
          <p:nvPr/>
        </p:nvGrpSpPr>
        <p:grpSpPr>
          <a:xfrm>
            <a:off x="8834845" y="-219415"/>
            <a:ext cx="161563" cy="1013993"/>
            <a:chOff x="5245196" y="3136513"/>
            <a:chExt cx="121172" cy="760495"/>
          </a:xfrm>
        </p:grpSpPr>
        <p:sp>
          <p:nvSpPr>
            <p:cNvPr id="289" name="Google Shape;289;p1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0" name="Google Shape;290;p1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291" name="Google Shape;291;p14"/>
          <p:cNvSpPr/>
          <p:nvPr/>
        </p:nvSpPr>
        <p:spPr>
          <a:xfrm>
            <a:off x="424284" y="5891867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92" name="Google Shape;292;p14"/>
          <p:cNvSpPr/>
          <p:nvPr/>
        </p:nvSpPr>
        <p:spPr>
          <a:xfrm>
            <a:off x="605951" y="6321967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93" name="Google Shape;293;p14"/>
          <p:cNvSpPr txBox="1">
            <a:spLocks noGrp="1"/>
          </p:cNvSpPr>
          <p:nvPr>
            <p:ph type="ctrTitle" idx="4"/>
          </p:nvPr>
        </p:nvSpPr>
        <p:spPr>
          <a:xfrm>
            <a:off x="825100" y="548900"/>
            <a:ext cx="6303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0452889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5"/>
          <p:cNvSpPr/>
          <p:nvPr/>
        </p:nvSpPr>
        <p:spPr>
          <a:xfrm>
            <a:off x="9508517" y="487133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96" name="Google Shape;296;p15"/>
          <p:cNvSpPr/>
          <p:nvPr/>
        </p:nvSpPr>
        <p:spPr>
          <a:xfrm>
            <a:off x="11204251" y="291167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97" name="Google Shape;297;p15"/>
          <p:cNvSpPr/>
          <p:nvPr/>
        </p:nvSpPr>
        <p:spPr>
          <a:xfrm>
            <a:off x="10369051" y="483434"/>
            <a:ext cx="69967" cy="69933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98" name="Google Shape;298;p15"/>
          <p:cNvSpPr/>
          <p:nvPr/>
        </p:nvSpPr>
        <p:spPr>
          <a:xfrm>
            <a:off x="11385918" y="721267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299" name="Google Shape;299;p15"/>
          <p:cNvGrpSpPr/>
          <p:nvPr/>
        </p:nvGrpSpPr>
        <p:grpSpPr>
          <a:xfrm>
            <a:off x="8834845" y="-219415"/>
            <a:ext cx="161563" cy="1013993"/>
            <a:chOff x="5245196" y="3136513"/>
            <a:chExt cx="121172" cy="760495"/>
          </a:xfrm>
        </p:grpSpPr>
        <p:sp>
          <p:nvSpPr>
            <p:cNvPr id="300" name="Google Shape;300;p15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1" name="Google Shape;301;p15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302" name="Google Shape;302;p15"/>
          <p:cNvSpPr/>
          <p:nvPr/>
        </p:nvSpPr>
        <p:spPr>
          <a:xfrm>
            <a:off x="424284" y="5891867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03" name="Google Shape;303;p15"/>
          <p:cNvSpPr/>
          <p:nvPr/>
        </p:nvSpPr>
        <p:spPr>
          <a:xfrm>
            <a:off x="605951" y="6321967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04" name="Google Shape;304;p15"/>
          <p:cNvSpPr txBox="1">
            <a:spLocks noGrp="1"/>
          </p:cNvSpPr>
          <p:nvPr>
            <p:ph type="ctrTitle"/>
          </p:nvPr>
        </p:nvSpPr>
        <p:spPr>
          <a:xfrm>
            <a:off x="1188301" y="1689933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05" name="Google Shape;305;p15"/>
          <p:cNvSpPr txBox="1">
            <a:spLocks noGrp="1"/>
          </p:cNvSpPr>
          <p:nvPr>
            <p:ph type="subTitle" idx="1"/>
          </p:nvPr>
        </p:nvSpPr>
        <p:spPr>
          <a:xfrm>
            <a:off x="1188301" y="4654800"/>
            <a:ext cx="25084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306" name="Google Shape;306;p15"/>
          <p:cNvSpPr txBox="1">
            <a:spLocks noGrp="1"/>
          </p:cNvSpPr>
          <p:nvPr>
            <p:ph type="ctrTitle" idx="2"/>
          </p:nvPr>
        </p:nvSpPr>
        <p:spPr>
          <a:xfrm>
            <a:off x="4670897" y="1689933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07" name="Google Shape;307;p15"/>
          <p:cNvSpPr txBox="1">
            <a:spLocks noGrp="1"/>
          </p:cNvSpPr>
          <p:nvPr>
            <p:ph type="subTitle" idx="3"/>
          </p:nvPr>
        </p:nvSpPr>
        <p:spPr>
          <a:xfrm>
            <a:off x="4670897" y="4654800"/>
            <a:ext cx="25084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308" name="Google Shape;308;p15"/>
          <p:cNvSpPr txBox="1">
            <a:spLocks noGrp="1"/>
          </p:cNvSpPr>
          <p:nvPr>
            <p:ph type="ctrTitle" idx="4"/>
          </p:nvPr>
        </p:nvSpPr>
        <p:spPr>
          <a:xfrm>
            <a:off x="8166125" y="1689933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09" name="Google Shape;309;p15"/>
          <p:cNvSpPr txBox="1">
            <a:spLocks noGrp="1"/>
          </p:cNvSpPr>
          <p:nvPr>
            <p:ph type="subTitle" idx="5"/>
          </p:nvPr>
        </p:nvSpPr>
        <p:spPr>
          <a:xfrm>
            <a:off x="8166125" y="4654800"/>
            <a:ext cx="25084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310" name="Google Shape;310;p15"/>
          <p:cNvSpPr txBox="1">
            <a:spLocks noGrp="1"/>
          </p:cNvSpPr>
          <p:nvPr>
            <p:ph type="ctrTitle" idx="6"/>
          </p:nvPr>
        </p:nvSpPr>
        <p:spPr>
          <a:xfrm>
            <a:off x="825100" y="548900"/>
            <a:ext cx="6303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5577962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6"/>
          <p:cNvSpPr txBox="1">
            <a:spLocks noGrp="1"/>
          </p:cNvSpPr>
          <p:nvPr>
            <p:ph type="ctrTitle"/>
          </p:nvPr>
        </p:nvSpPr>
        <p:spPr>
          <a:xfrm>
            <a:off x="1495367" y="3069600"/>
            <a:ext cx="2508400" cy="61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133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13" name="Google Shape;313;p16"/>
          <p:cNvSpPr txBox="1">
            <a:spLocks noGrp="1"/>
          </p:cNvSpPr>
          <p:nvPr>
            <p:ph type="subTitle" idx="1"/>
          </p:nvPr>
        </p:nvSpPr>
        <p:spPr>
          <a:xfrm>
            <a:off x="1282567" y="2191668"/>
            <a:ext cx="2934000" cy="10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7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314" name="Google Shape;314;p16"/>
          <p:cNvSpPr txBox="1">
            <a:spLocks noGrp="1"/>
          </p:cNvSpPr>
          <p:nvPr>
            <p:ph type="ctrTitle" idx="2"/>
          </p:nvPr>
        </p:nvSpPr>
        <p:spPr>
          <a:xfrm>
            <a:off x="4837684" y="3069600"/>
            <a:ext cx="2508400" cy="61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133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15" name="Google Shape;315;p16"/>
          <p:cNvSpPr txBox="1">
            <a:spLocks noGrp="1"/>
          </p:cNvSpPr>
          <p:nvPr>
            <p:ph type="subTitle" idx="3"/>
          </p:nvPr>
        </p:nvSpPr>
        <p:spPr>
          <a:xfrm>
            <a:off x="4624884" y="2191679"/>
            <a:ext cx="2934000" cy="10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7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316" name="Google Shape;316;p16"/>
          <p:cNvSpPr txBox="1">
            <a:spLocks noGrp="1"/>
          </p:cNvSpPr>
          <p:nvPr>
            <p:ph type="ctrTitle" idx="4"/>
          </p:nvPr>
        </p:nvSpPr>
        <p:spPr>
          <a:xfrm>
            <a:off x="8190165" y="3069600"/>
            <a:ext cx="2508400" cy="61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133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17" name="Google Shape;317;p16"/>
          <p:cNvSpPr txBox="1">
            <a:spLocks noGrp="1"/>
          </p:cNvSpPr>
          <p:nvPr>
            <p:ph type="subTitle" idx="5"/>
          </p:nvPr>
        </p:nvSpPr>
        <p:spPr>
          <a:xfrm>
            <a:off x="7930565" y="2191668"/>
            <a:ext cx="3027600" cy="10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7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318" name="Google Shape;318;p16"/>
          <p:cNvSpPr txBox="1">
            <a:spLocks noGrp="1"/>
          </p:cNvSpPr>
          <p:nvPr>
            <p:ph type="ctrTitle" idx="6"/>
          </p:nvPr>
        </p:nvSpPr>
        <p:spPr>
          <a:xfrm>
            <a:off x="825100" y="548900"/>
            <a:ext cx="6303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19" name="Google Shape;319;p16"/>
          <p:cNvSpPr txBox="1">
            <a:spLocks noGrp="1"/>
          </p:cNvSpPr>
          <p:nvPr>
            <p:ph type="ctrTitle" idx="7"/>
          </p:nvPr>
        </p:nvSpPr>
        <p:spPr>
          <a:xfrm>
            <a:off x="1495367" y="5513067"/>
            <a:ext cx="2508400" cy="61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133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20" name="Google Shape;320;p16"/>
          <p:cNvSpPr txBox="1">
            <a:spLocks noGrp="1"/>
          </p:cNvSpPr>
          <p:nvPr>
            <p:ph type="subTitle" idx="8"/>
          </p:nvPr>
        </p:nvSpPr>
        <p:spPr>
          <a:xfrm>
            <a:off x="1282567" y="4639001"/>
            <a:ext cx="2934000" cy="10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7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321" name="Google Shape;321;p16"/>
          <p:cNvSpPr txBox="1">
            <a:spLocks noGrp="1"/>
          </p:cNvSpPr>
          <p:nvPr>
            <p:ph type="ctrTitle" idx="9"/>
          </p:nvPr>
        </p:nvSpPr>
        <p:spPr>
          <a:xfrm>
            <a:off x="4837684" y="5513067"/>
            <a:ext cx="2508400" cy="61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133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22" name="Google Shape;322;p16"/>
          <p:cNvSpPr txBox="1">
            <a:spLocks noGrp="1"/>
          </p:cNvSpPr>
          <p:nvPr>
            <p:ph type="subTitle" idx="13"/>
          </p:nvPr>
        </p:nvSpPr>
        <p:spPr>
          <a:xfrm>
            <a:off x="4711484" y="4639001"/>
            <a:ext cx="2760800" cy="10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7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323" name="Google Shape;323;p16"/>
          <p:cNvSpPr txBox="1">
            <a:spLocks noGrp="1"/>
          </p:cNvSpPr>
          <p:nvPr>
            <p:ph type="ctrTitle" idx="14"/>
          </p:nvPr>
        </p:nvSpPr>
        <p:spPr>
          <a:xfrm>
            <a:off x="8190165" y="5513067"/>
            <a:ext cx="2508400" cy="61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133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24" name="Google Shape;324;p16"/>
          <p:cNvSpPr txBox="1">
            <a:spLocks noGrp="1"/>
          </p:cNvSpPr>
          <p:nvPr>
            <p:ph type="subTitle" idx="15"/>
          </p:nvPr>
        </p:nvSpPr>
        <p:spPr>
          <a:xfrm>
            <a:off x="7930565" y="4639001"/>
            <a:ext cx="3027600" cy="10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7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325" name="Google Shape;325;p16"/>
          <p:cNvSpPr/>
          <p:nvPr/>
        </p:nvSpPr>
        <p:spPr>
          <a:xfrm>
            <a:off x="10097400" y="369833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26" name="Google Shape;326;p16"/>
          <p:cNvSpPr/>
          <p:nvPr/>
        </p:nvSpPr>
        <p:spPr>
          <a:xfrm>
            <a:off x="11981133" y="548900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27" name="Google Shape;327;p16"/>
          <p:cNvSpPr/>
          <p:nvPr/>
        </p:nvSpPr>
        <p:spPr>
          <a:xfrm>
            <a:off x="11145934" y="741167"/>
            <a:ext cx="69967" cy="69933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28" name="Google Shape;328;p16"/>
          <p:cNvSpPr/>
          <p:nvPr/>
        </p:nvSpPr>
        <p:spPr>
          <a:xfrm>
            <a:off x="12162800" y="979000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29" name="Google Shape;329;p16"/>
          <p:cNvSpPr/>
          <p:nvPr/>
        </p:nvSpPr>
        <p:spPr>
          <a:xfrm>
            <a:off x="11731467" y="1451534"/>
            <a:ext cx="207900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30" name="Google Shape;330;p16"/>
          <p:cNvSpPr/>
          <p:nvPr/>
        </p:nvSpPr>
        <p:spPr>
          <a:xfrm>
            <a:off x="8936698" y="592715"/>
            <a:ext cx="127324" cy="127283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31" name="Google Shape;331;p16"/>
          <p:cNvSpPr/>
          <p:nvPr/>
        </p:nvSpPr>
        <p:spPr>
          <a:xfrm>
            <a:off x="7873301" y="190963"/>
            <a:ext cx="109679" cy="10967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32" name="Google Shape;332;p16"/>
          <p:cNvSpPr/>
          <p:nvPr/>
        </p:nvSpPr>
        <p:spPr>
          <a:xfrm>
            <a:off x="404800" y="5868967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33" name="Google Shape;333;p16"/>
          <p:cNvSpPr/>
          <p:nvPr/>
        </p:nvSpPr>
        <p:spPr>
          <a:xfrm>
            <a:off x="752101" y="6338534"/>
            <a:ext cx="207900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20309841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7"/>
          <p:cNvSpPr txBox="1">
            <a:spLocks noGrp="1"/>
          </p:cNvSpPr>
          <p:nvPr>
            <p:ph type="ctrTitle"/>
          </p:nvPr>
        </p:nvSpPr>
        <p:spPr>
          <a:xfrm>
            <a:off x="1624721" y="1830927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36" name="Google Shape;336;p17"/>
          <p:cNvSpPr txBox="1">
            <a:spLocks noGrp="1"/>
          </p:cNvSpPr>
          <p:nvPr>
            <p:ph type="subTitle" idx="1"/>
          </p:nvPr>
        </p:nvSpPr>
        <p:spPr>
          <a:xfrm>
            <a:off x="1624721" y="2487327"/>
            <a:ext cx="2508400" cy="8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337" name="Google Shape;337;p17"/>
          <p:cNvSpPr txBox="1">
            <a:spLocks noGrp="1"/>
          </p:cNvSpPr>
          <p:nvPr>
            <p:ph type="ctrTitle" idx="2"/>
          </p:nvPr>
        </p:nvSpPr>
        <p:spPr>
          <a:xfrm>
            <a:off x="8072740" y="1830927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38" name="Google Shape;338;p17"/>
          <p:cNvSpPr txBox="1">
            <a:spLocks noGrp="1"/>
          </p:cNvSpPr>
          <p:nvPr>
            <p:ph type="subTitle" idx="3"/>
          </p:nvPr>
        </p:nvSpPr>
        <p:spPr>
          <a:xfrm>
            <a:off x="8072740" y="2487327"/>
            <a:ext cx="2508400" cy="8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339" name="Google Shape;339;p17"/>
          <p:cNvSpPr txBox="1">
            <a:spLocks noGrp="1"/>
          </p:cNvSpPr>
          <p:nvPr>
            <p:ph type="ctrTitle" idx="4"/>
          </p:nvPr>
        </p:nvSpPr>
        <p:spPr>
          <a:xfrm>
            <a:off x="1624721" y="3705075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40" name="Google Shape;340;p17"/>
          <p:cNvSpPr txBox="1">
            <a:spLocks noGrp="1"/>
          </p:cNvSpPr>
          <p:nvPr>
            <p:ph type="subTitle" idx="5"/>
          </p:nvPr>
        </p:nvSpPr>
        <p:spPr>
          <a:xfrm>
            <a:off x="1489121" y="4361475"/>
            <a:ext cx="2779600" cy="8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341" name="Google Shape;341;p17"/>
          <p:cNvSpPr txBox="1">
            <a:spLocks noGrp="1"/>
          </p:cNvSpPr>
          <p:nvPr>
            <p:ph type="ctrTitle" idx="6"/>
          </p:nvPr>
        </p:nvSpPr>
        <p:spPr>
          <a:xfrm>
            <a:off x="8072740" y="3705075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42" name="Google Shape;342;p17"/>
          <p:cNvSpPr txBox="1">
            <a:spLocks noGrp="1"/>
          </p:cNvSpPr>
          <p:nvPr>
            <p:ph type="subTitle" idx="7"/>
          </p:nvPr>
        </p:nvSpPr>
        <p:spPr>
          <a:xfrm>
            <a:off x="8072740" y="4361475"/>
            <a:ext cx="2508400" cy="8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343" name="Google Shape;343;p17"/>
          <p:cNvSpPr txBox="1">
            <a:spLocks noGrp="1"/>
          </p:cNvSpPr>
          <p:nvPr>
            <p:ph type="ctrTitle" idx="8"/>
          </p:nvPr>
        </p:nvSpPr>
        <p:spPr>
          <a:xfrm>
            <a:off x="825100" y="548900"/>
            <a:ext cx="6303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44" name="Google Shape;344;p17"/>
          <p:cNvSpPr/>
          <p:nvPr/>
        </p:nvSpPr>
        <p:spPr>
          <a:xfrm>
            <a:off x="10196500" y="1266133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45" name="Google Shape;345;p17"/>
          <p:cNvSpPr/>
          <p:nvPr/>
        </p:nvSpPr>
        <p:spPr>
          <a:xfrm>
            <a:off x="11981133" y="548900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46" name="Google Shape;346;p17"/>
          <p:cNvSpPr/>
          <p:nvPr/>
        </p:nvSpPr>
        <p:spPr>
          <a:xfrm>
            <a:off x="11145934" y="741167"/>
            <a:ext cx="69967" cy="69933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47" name="Google Shape;347;p17"/>
          <p:cNvSpPr/>
          <p:nvPr/>
        </p:nvSpPr>
        <p:spPr>
          <a:xfrm>
            <a:off x="12162800" y="979000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48" name="Google Shape;348;p17"/>
          <p:cNvSpPr/>
          <p:nvPr/>
        </p:nvSpPr>
        <p:spPr>
          <a:xfrm>
            <a:off x="11731467" y="1451534"/>
            <a:ext cx="207900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49" name="Google Shape;349;p17"/>
          <p:cNvSpPr/>
          <p:nvPr/>
        </p:nvSpPr>
        <p:spPr>
          <a:xfrm>
            <a:off x="8132457" y="-200800"/>
            <a:ext cx="128060" cy="127283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50" name="Google Shape;350;p17"/>
          <p:cNvSpPr/>
          <p:nvPr/>
        </p:nvSpPr>
        <p:spPr>
          <a:xfrm>
            <a:off x="8936698" y="592715"/>
            <a:ext cx="127324" cy="127283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51" name="Google Shape;351;p17"/>
          <p:cNvSpPr/>
          <p:nvPr/>
        </p:nvSpPr>
        <p:spPr>
          <a:xfrm>
            <a:off x="7873301" y="190963"/>
            <a:ext cx="109679" cy="10967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52" name="Google Shape;352;p17"/>
          <p:cNvSpPr/>
          <p:nvPr/>
        </p:nvSpPr>
        <p:spPr>
          <a:xfrm>
            <a:off x="404800" y="5868967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53" name="Google Shape;353;p17"/>
          <p:cNvSpPr/>
          <p:nvPr/>
        </p:nvSpPr>
        <p:spPr>
          <a:xfrm>
            <a:off x="1088867" y="6150234"/>
            <a:ext cx="207900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398253497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Title and four columns 2"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8"/>
          <p:cNvSpPr txBox="1">
            <a:spLocks noGrp="1"/>
          </p:cNvSpPr>
          <p:nvPr>
            <p:ph type="ctrTitle"/>
          </p:nvPr>
        </p:nvSpPr>
        <p:spPr>
          <a:xfrm>
            <a:off x="1220215" y="3066059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56" name="Google Shape;356;p18"/>
          <p:cNvSpPr txBox="1">
            <a:spLocks noGrp="1"/>
          </p:cNvSpPr>
          <p:nvPr>
            <p:ph type="subTitle" idx="1"/>
          </p:nvPr>
        </p:nvSpPr>
        <p:spPr>
          <a:xfrm>
            <a:off x="1172185" y="2369863"/>
            <a:ext cx="2556400" cy="85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357" name="Google Shape;357;p18"/>
          <p:cNvSpPr txBox="1">
            <a:spLocks noGrp="1"/>
          </p:cNvSpPr>
          <p:nvPr>
            <p:ph type="ctrTitle" idx="2"/>
          </p:nvPr>
        </p:nvSpPr>
        <p:spPr>
          <a:xfrm>
            <a:off x="8460691" y="3066059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58" name="Google Shape;358;p18"/>
          <p:cNvSpPr txBox="1">
            <a:spLocks noGrp="1"/>
          </p:cNvSpPr>
          <p:nvPr>
            <p:ph type="subTitle" idx="3"/>
          </p:nvPr>
        </p:nvSpPr>
        <p:spPr>
          <a:xfrm>
            <a:off x="8460691" y="2369863"/>
            <a:ext cx="2508400" cy="85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359" name="Google Shape;359;p18"/>
          <p:cNvSpPr txBox="1">
            <a:spLocks noGrp="1"/>
          </p:cNvSpPr>
          <p:nvPr>
            <p:ph type="ctrTitle" idx="4"/>
          </p:nvPr>
        </p:nvSpPr>
        <p:spPr>
          <a:xfrm>
            <a:off x="1220215" y="3815367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60" name="Google Shape;360;p18"/>
          <p:cNvSpPr txBox="1">
            <a:spLocks noGrp="1"/>
          </p:cNvSpPr>
          <p:nvPr>
            <p:ph type="subTitle" idx="5"/>
          </p:nvPr>
        </p:nvSpPr>
        <p:spPr>
          <a:xfrm>
            <a:off x="1220215" y="4471033"/>
            <a:ext cx="2508400" cy="8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361" name="Google Shape;361;p18"/>
          <p:cNvSpPr txBox="1">
            <a:spLocks noGrp="1"/>
          </p:cNvSpPr>
          <p:nvPr>
            <p:ph type="ctrTitle" idx="6"/>
          </p:nvPr>
        </p:nvSpPr>
        <p:spPr>
          <a:xfrm>
            <a:off x="8460691" y="3815367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62" name="Google Shape;362;p18"/>
          <p:cNvSpPr txBox="1">
            <a:spLocks noGrp="1"/>
          </p:cNvSpPr>
          <p:nvPr>
            <p:ph type="subTitle" idx="7"/>
          </p:nvPr>
        </p:nvSpPr>
        <p:spPr>
          <a:xfrm>
            <a:off x="8460691" y="4471033"/>
            <a:ext cx="2208800" cy="8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363" name="Google Shape;363;p18"/>
          <p:cNvSpPr txBox="1">
            <a:spLocks noGrp="1"/>
          </p:cNvSpPr>
          <p:nvPr>
            <p:ph type="ctrTitle" idx="8"/>
          </p:nvPr>
        </p:nvSpPr>
        <p:spPr>
          <a:xfrm>
            <a:off x="825100" y="548900"/>
            <a:ext cx="6303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64" name="Google Shape;364;p18"/>
          <p:cNvSpPr/>
          <p:nvPr/>
        </p:nvSpPr>
        <p:spPr>
          <a:xfrm>
            <a:off x="10196500" y="1266133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65" name="Google Shape;365;p18"/>
          <p:cNvSpPr/>
          <p:nvPr/>
        </p:nvSpPr>
        <p:spPr>
          <a:xfrm>
            <a:off x="11981133" y="548900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66" name="Google Shape;366;p18"/>
          <p:cNvSpPr/>
          <p:nvPr/>
        </p:nvSpPr>
        <p:spPr>
          <a:xfrm>
            <a:off x="11145934" y="741167"/>
            <a:ext cx="69967" cy="69933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67" name="Google Shape;367;p18"/>
          <p:cNvSpPr/>
          <p:nvPr/>
        </p:nvSpPr>
        <p:spPr>
          <a:xfrm>
            <a:off x="12162800" y="979000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68" name="Google Shape;368;p18"/>
          <p:cNvSpPr/>
          <p:nvPr/>
        </p:nvSpPr>
        <p:spPr>
          <a:xfrm>
            <a:off x="11731467" y="1451534"/>
            <a:ext cx="207900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69" name="Google Shape;369;p18"/>
          <p:cNvSpPr/>
          <p:nvPr/>
        </p:nvSpPr>
        <p:spPr>
          <a:xfrm>
            <a:off x="8132457" y="-200800"/>
            <a:ext cx="128060" cy="127283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70" name="Google Shape;370;p18"/>
          <p:cNvSpPr/>
          <p:nvPr/>
        </p:nvSpPr>
        <p:spPr>
          <a:xfrm>
            <a:off x="8936698" y="592715"/>
            <a:ext cx="127324" cy="127283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71" name="Google Shape;371;p18"/>
          <p:cNvSpPr/>
          <p:nvPr/>
        </p:nvSpPr>
        <p:spPr>
          <a:xfrm>
            <a:off x="7873301" y="190963"/>
            <a:ext cx="109679" cy="10967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72" name="Google Shape;372;p18"/>
          <p:cNvSpPr/>
          <p:nvPr/>
        </p:nvSpPr>
        <p:spPr>
          <a:xfrm>
            <a:off x="404800" y="5868967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73" name="Google Shape;373;p18"/>
          <p:cNvSpPr/>
          <p:nvPr/>
        </p:nvSpPr>
        <p:spPr>
          <a:xfrm>
            <a:off x="1088867" y="6150234"/>
            <a:ext cx="207900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24677438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9"/>
          <p:cNvSpPr txBox="1">
            <a:spLocks noGrp="1"/>
          </p:cNvSpPr>
          <p:nvPr>
            <p:ph type="title"/>
          </p:nvPr>
        </p:nvSpPr>
        <p:spPr>
          <a:xfrm>
            <a:off x="3294867" y="2440100"/>
            <a:ext cx="5097600" cy="149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9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76" name="Google Shape;376;p19"/>
          <p:cNvSpPr txBox="1">
            <a:spLocks noGrp="1"/>
          </p:cNvSpPr>
          <p:nvPr>
            <p:ph type="subTitle" idx="1"/>
          </p:nvPr>
        </p:nvSpPr>
        <p:spPr>
          <a:xfrm>
            <a:off x="3870067" y="720000"/>
            <a:ext cx="3947200" cy="18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377" name="Google Shape;377;p19"/>
          <p:cNvSpPr txBox="1"/>
          <p:nvPr/>
        </p:nvSpPr>
        <p:spPr>
          <a:xfrm>
            <a:off x="3052667" y="4790408"/>
            <a:ext cx="5582000" cy="12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CREDITS: This presentation template was created by </a:t>
            </a:r>
            <a:r>
              <a:rPr lang="en" sz="1333">
                <a:solidFill>
                  <a:schemeClr val="accent1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333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including icons by </a:t>
            </a:r>
            <a:r>
              <a:rPr lang="en" sz="1333">
                <a:solidFill>
                  <a:schemeClr val="accent2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333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and infographics &amp; images by </a:t>
            </a:r>
            <a:r>
              <a:rPr lang="en" sz="1333">
                <a:solidFill>
                  <a:schemeClr val="accent3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333">
              <a:solidFill>
                <a:schemeClr val="accent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78" name="Google Shape;378;p19"/>
          <p:cNvSpPr/>
          <p:nvPr/>
        </p:nvSpPr>
        <p:spPr>
          <a:xfrm>
            <a:off x="1144329" y="1840893"/>
            <a:ext cx="174347" cy="174687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79" name="Google Shape;379;p19"/>
          <p:cNvSpPr/>
          <p:nvPr/>
        </p:nvSpPr>
        <p:spPr>
          <a:xfrm>
            <a:off x="2403265" y="5786917"/>
            <a:ext cx="174687" cy="174687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80" name="Google Shape;380;p19"/>
          <p:cNvSpPr/>
          <p:nvPr/>
        </p:nvSpPr>
        <p:spPr>
          <a:xfrm>
            <a:off x="9595495" y="1079389"/>
            <a:ext cx="174687" cy="174687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81" name="Google Shape;381;p19"/>
          <p:cNvSpPr/>
          <p:nvPr/>
        </p:nvSpPr>
        <p:spPr>
          <a:xfrm>
            <a:off x="10435314" y="5340697"/>
            <a:ext cx="141061" cy="141400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82" name="Google Shape;382;p19"/>
          <p:cNvSpPr/>
          <p:nvPr/>
        </p:nvSpPr>
        <p:spPr>
          <a:xfrm>
            <a:off x="8892997" y="4144609"/>
            <a:ext cx="83196" cy="83196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83" name="Google Shape;383;p19"/>
          <p:cNvSpPr/>
          <p:nvPr/>
        </p:nvSpPr>
        <p:spPr>
          <a:xfrm>
            <a:off x="2836364" y="3374384"/>
            <a:ext cx="149731" cy="150071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84" name="Google Shape;384;p19"/>
          <p:cNvSpPr/>
          <p:nvPr/>
        </p:nvSpPr>
        <p:spPr>
          <a:xfrm>
            <a:off x="9891901" y="4320687"/>
            <a:ext cx="149731" cy="150071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85" name="Google Shape;385;p19"/>
          <p:cNvSpPr/>
          <p:nvPr/>
        </p:nvSpPr>
        <p:spPr>
          <a:xfrm>
            <a:off x="10335033" y="1624779"/>
            <a:ext cx="115804" cy="115767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386" name="Google Shape;386;p19"/>
          <p:cNvGrpSpPr/>
          <p:nvPr/>
        </p:nvGrpSpPr>
        <p:grpSpPr>
          <a:xfrm>
            <a:off x="8892996" y="-519579"/>
            <a:ext cx="191688" cy="2808560"/>
            <a:chOff x="6780548" y="337714"/>
            <a:chExt cx="133252" cy="1952377"/>
          </a:xfrm>
        </p:grpSpPr>
        <p:sp>
          <p:nvSpPr>
            <p:cNvPr id="387" name="Google Shape;387;p19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88" name="Google Shape;388;p19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389" name="Google Shape;389;p19"/>
          <p:cNvGrpSpPr/>
          <p:nvPr/>
        </p:nvGrpSpPr>
        <p:grpSpPr>
          <a:xfrm>
            <a:off x="2013372" y="677000"/>
            <a:ext cx="271379" cy="3550809"/>
            <a:chOff x="250617" y="2402301"/>
            <a:chExt cx="188650" cy="2468354"/>
          </a:xfrm>
        </p:grpSpPr>
        <p:sp>
          <p:nvSpPr>
            <p:cNvPr id="390" name="Google Shape;390;p19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91" name="Google Shape;391;p19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92" name="Google Shape;392;p19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93" name="Google Shape;393;p19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394" name="Google Shape;394;p19"/>
          <p:cNvGrpSpPr/>
          <p:nvPr/>
        </p:nvGrpSpPr>
        <p:grpSpPr>
          <a:xfrm>
            <a:off x="513808" y="1840896"/>
            <a:ext cx="265649" cy="3771913"/>
            <a:chOff x="1608717" y="1280046"/>
            <a:chExt cx="199237" cy="2828935"/>
          </a:xfrm>
        </p:grpSpPr>
        <p:sp>
          <p:nvSpPr>
            <p:cNvPr id="395" name="Google Shape;395;p19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96" name="Google Shape;396;p19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97" name="Google Shape;397;p19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398" name="Google Shape;398;p19"/>
          <p:cNvSpPr/>
          <p:nvPr/>
        </p:nvSpPr>
        <p:spPr>
          <a:xfrm>
            <a:off x="1400789" y="4279529"/>
            <a:ext cx="12176" cy="3624609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99" name="Google Shape;399;p19"/>
          <p:cNvSpPr/>
          <p:nvPr/>
        </p:nvSpPr>
        <p:spPr>
          <a:xfrm>
            <a:off x="9453768" y="3454413"/>
            <a:ext cx="12176" cy="2429815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400" name="Google Shape;400;p19"/>
          <p:cNvGrpSpPr/>
          <p:nvPr/>
        </p:nvGrpSpPr>
        <p:grpSpPr>
          <a:xfrm>
            <a:off x="1318674" y="-519555"/>
            <a:ext cx="82857" cy="1196571"/>
            <a:chOff x="2038689" y="173907"/>
            <a:chExt cx="57599" cy="831799"/>
          </a:xfrm>
        </p:grpSpPr>
        <p:sp>
          <p:nvSpPr>
            <p:cNvPr id="401" name="Google Shape;401;p19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02" name="Google Shape;402;p19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403" name="Google Shape;403;p19"/>
          <p:cNvGrpSpPr/>
          <p:nvPr/>
        </p:nvGrpSpPr>
        <p:grpSpPr>
          <a:xfrm>
            <a:off x="11424964" y="2913080"/>
            <a:ext cx="286269" cy="3078129"/>
            <a:chOff x="8008096" y="2108910"/>
            <a:chExt cx="199001" cy="2139769"/>
          </a:xfrm>
        </p:grpSpPr>
        <p:sp>
          <p:nvSpPr>
            <p:cNvPr id="404" name="Google Shape;404;p19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05" name="Google Shape;405;p19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406" name="Google Shape;406;p19"/>
          <p:cNvSpPr/>
          <p:nvPr/>
        </p:nvSpPr>
        <p:spPr>
          <a:xfrm>
            <a:off x="8564282" y="4256879"/>
            <a:ext cx="115804" cy="115767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407" name="Google Shape;407;p19"/>
          <p:cNvGrpSpPr/>
          <p:nvPr/>
        </p:nvGrpSpPr>
        <p:grpSpPr>
          <a:xfrm>
            <a:off x="10961631" y="13"/>
            <a:ext cx="286269" cy="3078129"/>
            <a:chOff x="8008096" y="2108910"/>
            <a:chExt cx="199001" cy="2139769"/>
          </a:xfrm>
        </p:grpSpPr>
        <p:sp>
          <p:nvSpPr>
            <p:cNvPr id="408" name="Google Shape;408;p19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09" name="Google Shape;409;p19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4199914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 txBox="1">
            <a:spLocks noGrp="1"/>
          </p:cNvSpPr>
          <p:nvPr>
            <p:ph type="ctrTitle"/>
          </p:nvPr>
        </p:nvSpPr>
        <p:spPr>
          <a:xfrm>
            <a:off x="1231500" y="1594701"/>
            <a:ext cx="1309600" cy="770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3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ubTitle" idx="1"/>
          </p:nvPr>
        </p:nvSpPr>
        <p:spPr>
          <a:xfrm>
            <a:off x="1231516" y="2245457"/>
            <a:ext cx="34940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81" name="Google Shape;81;p5"/>
          <p:cNvSpPr txBox="1">
            <a:spLocks noGrp="1"/>
          </p:cNvSpPr>
          <p:nvPr>
            <p:ph type="ctrTitle" idx="2"/>
          </p:nvPr>
        </p:nvSpPr>
        <p:spPr>
          <a:xfrm>
            <a:off x="9400505" y="1594700"/>
            <a:ext cx="1516400" cy="770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3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82" name="Google Shape;82;p5"/>
          <p:cNvSpPr txBox="1">
            <a:spLocks noGrp="1"/>
          </p:cNvSpPr>
          <p:nvPr>
            <p:ph type="subTitle" idx="3"/>
          </p:nvPr>
        </p:nvSpPr>
        <p:spPr>
          <a:xfrm>
            <a:off x="7266888" y="2245457"/>
            <a:ext cx="36500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ctrTitle" idx="4"/>
          </p:nvPr>
        </p:nvSpPr>
        <p:spPr>
          <a:xfrm>
            <a:off x="825100" y="548900"/>
            <a:ext cx="6157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84" name="Google Shape;84;p5"/>
          <p:cNvSpPr/>
          <p:nvPr/>
        </p:nvSpPr>
        <p:spPr>
          <a:xfrm>
            <a:off x="9508517" y="487133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5" name="Google Shape;85;p5"/>
          <p:cNvSpPr/>
          <p:nvPr/>
        </p:nvSpPr>
        <p:spPr>
          <a:xfrm>
            <a:off x="11204251" y="291167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6" name="Google Shape;86;p5"/>
          <p:cNvSpPr/>
          <p:nvPr/>
        </p:nvSpPr>
        <p:spPr>
          <a:xfrm>
            <a:off x="10369051" y="483434"/>
            <a:ext cx="69967" cy="69933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7" name="Google Shape;87;p5"/>
          <p:cNvSpPr/>
          <p:nvPr/>
        </p:nvSpPr>
        <p:spPr>
          <a:xfrm>
            <a:off x="11385918" y="721267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88" name="Google Shape;88;p5"/>
          <p:cNvGrpSpPr/>
          <p:nvPr/>
        </p:nvGrpSpPr>
        <p:grpSpPr>
          <a:xfrm>
            <a:off x="8834845" y="-219415"/>
            <a:ext cx="161563" cy="1013993"/>
            <a:chOff x="5245196" y="3136513"/>
            <a:chExt cx="121172" cy="760495"/>
          </a:xfrm>
        </p:grpSpPr>
        <p:sp>
          <p:nvSpPr>
            <p:cNvPr id="89" name="Google Shape;89;p5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91" name="Google Shape;91;p5"/>
          <p:cNvSpPr/>
          <p:nvPr/>
        </p:nvSpPr>
        <p:spPr>
          <a:xfrm>
            <a:off x="424284" y="5891867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2" name="Google Shape;92;p5"/>
          <p:cNvSpPr/>
          <p:nvPr/>
        </p:nvSpPr>
        <p:spPr>
          <a:xfrm>
            <a:off x="605951" y="6321967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71076943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Title and list"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0"/>
          <p:cNvSpPr txBox="1">
            <a:spLocks noGrp="1"/>
          </p:cNvSpPr>
          <p:nvPr>
            <p:ph type="body" idx="1"/>
          </p:nvPr>
        </p:nvSpPr>
        <p:spPr>
          <a:xfrm>
            <a:off x="796500" y="1418033"/>
            <a:ext cx="5211600" cy="50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8945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  <a:defRPr sz="1600"/>
            </a:lvl1pPr>
            <a:lvl2pPr marL="1219170" lvl="1" indent="-389457" rtl="0">
              <a:spcBef>
                <a:spcPts val="2133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marL="1828754" lvl="2" indent="-389457" rtl="0">
              <a:spcBef>
                <a:spcPts val="2133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marL="2438339" lvl="3" indent="-389457" rtl="0">
              <a:spcBef>
                <a:spcPts val="2133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marL="3047924" lvl="4" indent="-389457" rtl="0">
              <a:spcBef>
                <a:spcPts val="2133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marL="3657509" lvl="5" indent="-389457" rtl="0">
              <a:spcBef>
                <a:spcPts val="2133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marL="4267093" lvl="6" indent="-389457" rtl="0">
              <a:spcBef>
                <a:spcPts val="2133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marL="4876678" lvl="7" indent="-389457" rtl="0">
              <a:spcBef>
                <a:spcPts val="2133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marL="5486263" lvl="8" indent="-389457" rtl="0">
              <a:spcBef>
                <a:spcPts val="2133"/>
              </a:spcBef>
              <a:spcAft>
                <a:spcPts val="2133"/>
              </a:spcAft>
              <a:buSzPts val="1000"/>
              <a:buFont typeface="Nunito Light"/>
              <a:buChar char="■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12" name="Google Shape;412;p20"/>
          <p:cNvSpPr txBox="1">
            <a:spLocks noGrp="1"/>
          </p:cNvSpPr>
          <p:nvPr>
            <p:ph type="ctrTitle"/>
          </p:nvPr>
        </p:nvSpPr>
        <p:spPr>
          <a:xfrm>
            <a:off x="825100" y="548900"/>
            <a:ext cx="6303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413" name="Google Shape;413;p20"/>
          <p:cNvSpPr txBox="1">
            <a:spLocks noGrp="1"/>
          </p:cNvSpPr>
          <p:nvPr>
            <p:ph type="body" idx="2"/>
          </p:nvPr>
        </p:nvSpPr>
        <p:spPr>
          <a:xfrm>
            <a:off x="6253500" y="1418033"/>
            <a:ext cx="5211600" cy="50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8945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600"/>
            </a:lvl1pPr>
            <a:lvl2pPr marL="1219170" lvl="1" indent="-389457" rtl="0">
              <a:spcBef>
                <a:spcPts val="2133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/>
            </a:lvl2pPr>
            <a:lvl3pPr marL="1828754" lvl="2" indent="-389457" rtl="0">
              <a:spcBef>
                <a:spcPts val="2133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/>
            </a:lvl3pPr>
            <a:lvl4pPr marL="2438339" lvl="3" indent="-389457" rtl="0">
              <a:spcBef>
                <a:spcPts val="2133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/>
            </a:lvl4pPr>
            <a:lvl5pPr marL="3047924" lvl="4" indent="-389457" rtl="0"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5pPr>
            <a:lvl6pPr marL="3657509" lvl="5" indent="-389457" rtl="0"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6pPr>
            <a:lvl7pPr marL="4267093" lvl="6" indent="-389457" rtl="0"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/>
            </a:lvl7pPr>
            <a:lvl8pPr marL="4876678" lvl="7" indent="-389457" rtl="0"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8pPr>
            <a:lvl9pPr marL="5486263" lvl="8" indent="-389457" rtl="0">
              <a:spcBef>
                <a:spcPts val="2133"/>
              </a:spcBef>
              <a:spcAft>
                <a:spcPts val="2133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14" name="Google Shape;414;p20"/>
          <p:cNvSpPr/>
          <p:nvPr/>
        </p:nvSpPr>
        <p:spPr>
          <a:xfrm>
            <a:off x="11773233" y="1498268"/>
            <a:ext cx="144867" cy="144833"/>
          </a:xfrm>
          <a:custGeom>
            <a:avLst/>
            <a:gdLst/>
            <a:ahLst/>
            <a:cxnLst/>
            <a:rect l="l" t="t" r="r" b="b"/>
            <a:pathLst>
              <a:path w="4346" h="4345" extrusionOk="0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15" name="Google Shape;415;p20"/>
          <p:cNvSpPr/>
          <p:nvPr/>
        </p:nvSpPr>
        <p:spPr>
          <a:xfrm>
            <a:off x="12208333" y="1787267"/>
            <a:ext cx="148600" cy="147967"/>
          </a:xfrm>
          <a:custGeom>
            <a:avLst/>
            <a:gdLst/>
            <a:ahLst/>
            <a:cxnLst/>
            <a:rect l="l" t="t" r="r" b="b"/>
            <a:pathLst>
              <a:path w="4458" h="4439" extrusionOk="0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16" name="Google Shape;416;p20"/>
          <p:cNvSpPr/>
          <p:nvPr/>
        </p:nvSpPr>
        <p:spPr>
          <a:xfrm>
            <a:off x="7746468" y="285868"/>
            <a:ext cx="144833" cy="144833"/>
          </a:xfrm>
          <a:custGeom>
            <a:avLst/>
            <a:gdLst/>
            <a:ahLst/>
            <a:cxnLst/>
            <a:rect l="l" t="t" r="r" b="b"/>
            <a:pathLst>
              <a:path w="4345" h="4345" extrusionOk="0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17" name="Google Shape;417;p20"/>
          <p:cNvSpPr/>
          <p:nvPr/>
        </p:nvSpPr>
        <p:spPr>
          <a:xfrm>
            <a:off x="9439734" y="560118"/>
            <a:ext cx="219767" cy="219167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18" name="Google Shape;418;p20"/>
          <p:cNvSpPr/>
          <p:nvPr/>
        </p:nvSpPr>
        <p:spPr>
          <a:xfrm>
            <a:off x="10603601" y="371351"/>
            <a:ext cx="59967" cy="59333"/>
          </a:xfrm>
          <a:custGeom>
            <a:avLst/>
            <a:gdLst/>
            <a:ahLst/>
            <a:cxnLst/>
            <a:rect l="l" t="t" r="r" b="b"/>
            <a:pathLst>
              <a:path w="1799" h="1780" extrusionOk="0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19" name="Google Shape;419;p20"/>
          <p:cNvSpPr/>
          <p:nvPr/>
        </p:nvSpPr>
        <p:spPr>
          <a:xfrm>
            <a:off x="9829934" y="-92433"/>
            <a:ext cx="207900" cy="207900"/>
          </a:xfrm>
          <a:custGeom>
            <a:avLst/>
            <a:gdLst/>
            <a:ahLst/>
            <a:cxnLst/>
            <a:rect l="l" t="t" r="r" b="b"/>
            <a:pathLst>
              <a:path w="6237" h="6237" extrusionOk="0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20" name="Google Shape;420;p20"/>
          <p:cNvSpPr/>
          <p:nvPr/>
        </p:nvSpPr>
        <p:spPr>
          <a:xfrm>
            <a:off x="11285701" y="473400"/>
            <a:ext cx="207900" cy="208533"/>
          </a:xfrm>
          <a:custGeom>
            <a:avLst/>
            <a:gdLst/>
            <a:ahLst/>
            <a:cxnLst/>
            <a:rect l="l" t="t" r="r" b="b"/>
            <a:pathLst>
              <a:path w="6237" h="6256" extrusionOk="0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21" name="Google Shape;421;p20"/>
          <p:cNvSpPr/>
          <p:nvPr/>
        </p:nvSpPr>
        <p:spPr>
          <a:xfrm>
            <a:off x="9685701" y="809818"/>
            <a:ext cx="163567" cy="163567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22" name="Google Shape;422;p20"/>
          <p:cNvSpPr/>
          <p:nvPr/>
        </p:nvSpPr>
        <p:spPr>
          <a:xfrm>
            <a:off x="8398467" y="1210167"/>
            <a:ext cx="207900" cy="207867"/>
          </a:xfrm>
          <a:custGeom>
            <a:avLst/>
            <a:gdLst/>
            <a:ahLst/>
            <a:cxnLst/>
            <a:rect l="l" t="t" r="r" b="b"/>
            <a:pathLst>
              <a:path w="6237" h="6236" extrusionOk="0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23" name="Google Shape;423;p20"/>
          <p:cNvSpPr/>
          <p:nvPr/>
        </p:nvSpPr>
        <p:spPr>
          <a:xfrm>
            <a:off x="-110666" y="6053951"/>
            <a:ext cx="219767" cy="219167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24" name="Google Shape;424;p20"/>
          <p:cNvSpPr/>
          <p:nvPr/>
        </p:nvSpPr>
        <p:spPr>
          <a:xfrm>
            <a:off x="135301" y="6303651"/>
            <a:ext cx="163567" cy="163567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152181614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339103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81396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385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>
            <a:spLocks noGrp="1"/>
          </p:cNvSpPr>
          <p:nvPr>
            <p:ph type="ctrTitle"/>
          </p:nvPr>
        </p:nvSpPr>
        <p:spPr>
          <a:xfrm>
            <a:off x="825100" y="548900"/>
            <a:ext cx="6303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95" name="Google Shape;95;p6"/>
          <p:cNvSpPr/>
          <p:nvPr/>
        </p:nvSpPr>
        <p:spPr>
          <a:xfrm>
            <a:off x="10097400" y="369833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6" name="Google Shape;96;p6"/>
          <p:cNvSpPr/>
          <p:nvPr/>
        </p:nvSpPr>
        <p:spPr>
          <a:xfrm>
            <a:off x="11981133" y="548900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7" name="Google Shape;97;p6"/>
          <p:cNvSpPr/>
          <p:nvPr/>
        </p:nvSpPr>
        <p:spPr>
          <a:xfrm>
            <a:off x="11145934" y="741167"/>
            <a:ext cx="69967" cy="69933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8" name="Google Shape;98;p6"/>
          <p:cNvSpPr/>
          <p:nvPr/>
        </p:nvSpPr>
        <p:spPr>
          <a:xfrm>
            <a:off x="12162800" y="979000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9" name="Google Shape;99;p6"/>
          <p:cNvSpPr/>
          <p:nvPr/>
        </p:nvSpPr>
        <p:spPr>
          <a:xfrm>
            <a:off x="11731467" y="1451534"/>
            <a:ext cx="207900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0" name="Google Shape;100;p6"/>
          <p:cNvSpPr/>
          <p:nvPr/>
        </p:nvSpPr>
        <p:spPr>
          <a:xfrm>
            <a:off x="8132457" y="-200800"/>
            <a:ext cx="128060" cy="127283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1" name="Google Shape;101;p6"/>
          <p:cNvSpPr/>
          <p:nvPr/>
        </p:nvSpPr>
        <p:spPr>
          <a:xfrm>
            <a:off x="8936698" y="592715"/>
            <a:ext cx="127324" cy="127283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2" name="Google Shape;102;p6"/>
          <p:cNvSpPr/>
          <p:nvPr/>
        </p:nvSpPr>
        <p:spPr>
          <a:xfrm>
            <a:off x="7873301" y="190963"/>
            <a:ext cx="109679" cy="10967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3" name="Google Shape;103;p6"/>
          <p:cNvSpPr/>
          <p:nvPr/>
        </p:nvSpPr>
        <p:spPr>
          <a:xfrm>
            <a:off x="404800" y="5868967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4" name="Google Shape;104;p6"/>
          <p:cNvSpPr/>
          <p:nvPr/>
        </p:nvSpPr>
        <p:spPr>
          <a:xfrm>
            <a:off x="752101" y="6338534"/>
            <a:ext cx="207900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991625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"/>
          <p:cNvSpPr txBox="1">
            <a:spLocks noGrp="1"/>
          </p:cNvSpPr>
          <p:nvPr>
            <p:ph type="body" idx="1"/>
          </p:nvPr>
        </p:nvSpPr>
        <p:spPr>
          <a:xfrm>
            <a:off x="824408" y="2932033"/>
            <a:ext cx="2541200" cy="172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2133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7" name="Google Shape;107;p7"/>
          <p:cNvSpPr txBox="1">
            <a:spLocks noGrp="1"/>
          </p:cNvSpPr>
          <p:nvPr>
            <p:ph type="ctrTitle"/>
          </p:nvPr>
        </p:nvSpPr>
        <p:spPr>
          <a:xfrm>
            <a:off x="825100" y="548900"/>
            <a:ext cx="6303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08" name="Google Shape;108;p7"/>
          <p:cNvSpPr/>
          <p:nvPr/>
        </p:nvSpPr>
        <p:spPr>
          <a:xfrm>
            <a:off x="9508517" y="487133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9" name="Google Shape;109;p7"/>
          <p:cNvSpPr/>
          <p:nvPr/>
        </p:nvSpPr>
        <p:spPr>
          <a:xfrm>
            <a:off x="11204251" y="291167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0" name="Google Shape;110;p7"/>
          <p:cNvSpPr/>
          <p:nvPr/>
        </p:nvSpPr>
        <p:spPr>
          <a:xfrm>
            <a:off x="10369051" y="483434"/>
            <a:ext cx="69967" cy="69933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1" name="Google Shape;111;p7"/>
          <p:cNvSpPr/>
          <p:nvPr/>
        </p:nvSpPr>
        <p:spPr>
          <a:xfrm>
            <a:off x="11385918" y="721267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12" name="Google Shape;112;p7"/>
          <p:cNvGrpSpPr/>
          <p:nvPr/>
        </p:nvGrpSpPr>
        <p:grpSpPr>
          <a:xfrm>
            <a:off x="8834845" y="-219415"/>
            <a:ext cx="161563" cy="1013993"/>
            <a:chOff x="5245196" y="3136513"/>
            <a:chExt cx="121172" cy="760495"/>
          </a:xfrm>
        </p:grpSpPr>
        <p:sp>
          <p:nvSpPr>
            <p:cNvPr id="113" name="Google Shape;113;p7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15" name="Google Shape;115;p7"/>
          <p:cNvSpPr/>
          <p:nvPr/>
        </p:nvSpPr>
        <p:spPr>
          <a:xfrm>
            <a:off x="424284" y="5891867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6" name="Google Shape;116;p7"/>
          <p:cNvSpPr/>
          <p:nvPr/>
        </p:nvSpPr>
        <p:spPr>
          <a:xfrm>
            <a:off x="605951" y="6321967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615715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"/>
          <p:cNvSpPr txBox="1">
            <a:spLocks noGrp="1"/>
          </p:cNvSpPr>
          <p:nvPr>
            <p:ph type="title"/>
          </p:nvPr>
        </p:nvSpPr>
        <p:spPr>
          <a:xfrm>
            <a:off x="2716000" y="1995200"/>
            <a:ext cx="6760000" cy="286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19" name="Google Shape;119;p8"/>
          <p:cNvSpPr/>
          <p:nvPr/>
        </p:nvSpPr>
        <p:spPr>
          <a:xfrm>
            <a:off x="1413942" y="1544851"/>
            <a:ext cx="161597" cy="161912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0" name="Google Shape;120;p8"/>
          <p:cNvSpPr/>
          <p:nvPr/>
        </p:nvSpPr>
        <p:spPr>
          <a:xfrm>
            <a:off x="10399653" y="1221412"/>
            <a:ext cx="161912" cy="161912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1" name="Google Shape;121;p8"/>
          <p:cNvSpPr/>
          <p:nvPr/>
        </p:nvSpPr>
        <p:spPr>
          <a:xfrm>
            <a:off x="7010578" y="3269874"/>
            <a:ext cx="76799" cy="767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2" name="Google Shape;122;p8"/>
          <p:cNvSpPr/>
          <p:nvPr/>
        </p:nvSpPr>
        <p:spPr>
          <a:xfrm>
            <a:off x="367559" y="2076079"/>
            <a:ext cx="77112" cy="767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3" name="Google Shape;123;p8"/>
          <p:cNvSpPr/>
          <p:nvPr/>
        </p:nvSpPr>
        <p:spPr>
          <a:xfrm>
            <a:off x="3077176" y="4003181"/>
            <a:ext cx="138781" cy="139096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4" name="Google Shape;124;p8"/>
          <p:cNvSpPr/>
          <p:nvPr/>
        </p:nvSpPr>
        <p:spPr>
          <a:xfrm>
            <a:off x="11018231" y="3938241"/>
            <a:ext cx="138781" cy="139096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25" name="Google Shape;125;p8"/>
          <p:cNvGrpSpPr/>
          <p:nvPr/>
        </p:nvGrpSpPr>
        <p:grpSpPr>
          <a:xfrm>
            <a:off x="11018243" y="-579154"/>
            <a:ext cx="251848" cy="1575375"/>
            <a:chOff x="2877432" y="975334"/>
            <a:chExt cx="188886" cy="1181531"/>
          </a:xfrm>
        </p:grpSpPr>
        <p:sp>
          <p:nvSpPr>
            <p:cNvPr id="126" name="Google Shape;126;p8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" name="Google Shape;127;p8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29" name="Google Shape;129;p8"/>
          <p:cNvSpPr/>
          <p:nvPr/>
        </p:nvSpPr>
        <p:spPr>
          <a:xfrm>
            <a:off x="11314661" y="2152843"/>
            <a:ext cx="107336" cy="107301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0" name="Google Shape;130;p8"/>
          <p:cNvSpPr/>
          <p:nvPr/>
        </p:nvSpPr>
        <p:spPr>
          <a:xfrm>
            <a:off x="8390672" y="1114146"/>
            <a:ext cx="107301" cy="107301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1" name="Google Shape;131;p8"/>
          <p:cNvSpPr/>
          <p:nvPr/>
        </p:nvSpPr>
        <p:spPr>
          <a:xfrm>
            <a:off x="2371339" y="2875704"/>
            <a:ext cx="159991" cy="159955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32" name="Google Shape;132;p8"/>
          <p:cNvGrpSpPr/>
          <p:nvPr/>
        </p:nvGrpSpPr>
        <p:grpSpPr>
          <a:xfrm>
            <a:off x="4120995" y="-711543"/>
            <a:ext cx="130745" cy="1530128"/>
            <a:chOff x="3347921" y="16006"/>
            <a:chExt cx="98059" cy="1147596"/>
          </a:xfrm>
        </p:grpSpPr>
        <p:sp>
          <p:nvSpPr>
            <p:cNvPr id="133" name="Google Shape;133;p8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1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5" name="Google Shape;135;p8"/>
          <p:cNvGrpSpPr/>
          <p:nvPr/>
        </p:nvGrpSpPr>
        <p:grpSpPr>
          <a:xfrm>
            <a:off x="6523695" y="-453482"/>
            <a:ext cx="161563" cy="1013993"/>
            <a:chOff x="5245196" y="3136513"/>
            <a:chExt cx="121172" cy="760495"/>
          </a:xfrm>
        </p:grpSpPr>
        <p:sp>
          <p:nvSpPr>
            <p:cNvPr id="136" name="Google Shape;136;p8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8" name="Google Shape;138;p8"/>
          <p:cNvGrpSpPr/>
          <p:nvPr/>
        </p:nvGrpSpPr>
        <p:grpSpPr>
          <a:xfrm>
            <a:off x="9290448" y="113920"/>
            <a:ext cx="177669" cy="2603169"/>
            <a:chOff x="6780548" y="337714"/>
            <a:chExt cx="133252" cy="1952377"/>
          </a:xfrm>
        </p:grpSpPr>
        <p:sp>
          <p:nvSpPr>
            <p:cNvPr id="139" name="Google Shape;139;p8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41" name="Google Shape;141;p8"/>
          <p:cNvGrpSpPr/>
          <p:nvPr/>
        </p:nvGrpSpPr>
        <p:grpSpPr>
          <a:xfrm>
            <a:off x="334156" y="3203068"/>
            <a:ext cx="251533" cy="3291139"/>
            <a:chOff x="250617" y="2402301"/>
            <a:chExt cx="188650" cy="2468354"/>
          </a:xfrm>
        </p:grpSpPr>
        <p:sp>
          <p:nvSpPr>
            <p:cNvPr id="142" name="Google Shape;142;p8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" name="Google Shape;144;p8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" name="Google Shape;145;p8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46" name="Google Shape;146;p8"/>
          <p:cNvGrpSpPr/>
          <p:nvPr/>
        </p:nvGrpSpPr>
        <p:grpSpPr>
          <a:xfrm>
            <a:off x="1309890" y="2260129"/>
            <a:ext cx="265649" cy="3771913"/>
            <a:chOff x="1608717" y="1280046"/>
            <a:chExt cx="199237" cy="2828935"/>
          </a:xfrm>
        </p:grpSpPr>
        <p:sp>
          <p:nvSpPr>
            <p:cNvPr id="147" name="Google Shape;147;p8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" name="Google Shape;148;p8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" name="Google Shape;149;p8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50" name="Google Shape;150;p8"/>
          <p:cNvSpPr/>
          <p:nvPr/>
        </p:nvSpPr>
        <p:spPr>
          <a:xfrm>
            <a:off x="862484" y="28595"/>
            <a:ext cx="11285" cy="2252092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51" name="Google Shape;151;p8"/>
          <p:cNvGrpSpPr/>
          <p:nvPr/>
        </p:nvGrpSpPr>
        <p:grpSpPr>
          <a:xfrm>
            <a:off x="2718253" y="231877"/>
            <a:ext cx="76799" cy="1109065"/>
            <a:chOff x="2038689" y="173907"/>
            <a:chExt cx="57599" cy="831799"/>
          </a:xfrm>
        </p:grpSpPr>
        <p:sp>
          <p:nvSpPr>
            <p:cNvPr id="152" name="Google Shape;152;p8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" name="Google Shape;153;p8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54" name="Google Shape;154;p8"/>
          <p:cNvGrpSpPr/>
          <p:nvPr/>
        </p:nvGrpSpPr>
        <p:grpSpPr>
          <a:xfrm>
            <a:off x="10677462" y="2811881"/>
            <a:ext cx="265335" cy="2853025"/>
            <a:chOff x="8008096" y="2108910"/>
            <a:chExt cx="199001" cy="2139769"/>
          </a:xfrm>
        </p:grpSpPr>
        <p:sp>
          <p:nvSpPr>
            <p:cNvPr id="155" name="Google Shape;155;p8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" name="Google Shape;156;p8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57" name="Google Shape;157;p8"/>
          <p:cNvSpPr/>
          <p:nvPr/>
        </p:nvSpPr>
        <p:spPr>
          <a:xfrm>
            <a:off x="3602692" y="1544868"/>
            <a:ext cx="161597" cy="161912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58" name="Google Shape;158;p8"/>
          <p:cNvGrpSpPr/>
          <p:nvPr/>
        </p:nvGrpSpPr>
        <p:grpSpPr>
          <a:xfrm>
            <a:off x="5460195" y="-1146253"/>
            <a:ext cx="265335" cy="2853025"/>
            <a:chOff x="8008096" y="2108910"/>
            <a:chExt cx="199001" cy="2139769"/>
          </a:xfrm>
        </p:grpSpPr>
        <p:sp>
          <p:nvSpPr>
            <p:cNvPr id="159" name="Google Shape;159;p8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" name="Google Shape;160;p8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61" name="Google Shape;161;p8"/>
          <p:cNvGrpSpPr/>
          <p:nvPr/>
        </p:nvGrpSpPr>
        <p:grpSpPr>
          <a:xfrm>
            <a:off x="8444382" y="4939920"/>
            <a:ext cx="177669" cy="2603169"/>
            <a:chOff x="6780548" y="337714"/>
            <a:chExt cx="133252" cy="1952377"/>
          </a:xfrm>
        </p:grpSpPr>
        <p:sp>
          <p:nvSpPr>
            <p:cNvPr id="162" name="Google Shape;162;p8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" name="Google Shape;163;p8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64" name="Google Shape;164;p8"/>
          <p:cNvGrpSpPr/>
          <p:nvPr/>
        </p:nvGrpSpPr>
        <p:grpSpPr>
          <a:xfrm>
            <a:off x="3602695" y="4817018"/>
            <a:ext cx="161563" cy="1013993"/>
            <a:chOff x="5245196" y="3136513"/>
            <a:chExt cx="121172" cy="760495"/>
          </a:xfrm>
        </p:grpSpPr>
        <p:sp>
          <p:nvSpPr>
            <p:cNvPr id="165" name="Google Shape;165;p8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" name="Google Shape;166;p8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67" name="Google Shape;167;p8"/>
          <p:cNvSpPr/>
          <p:nvPr/>
        </p:nvSpPr>
        <p:spPr>
          <a:xfrm>
            <a:off x="7386031" y="6022291"/>
            <a:ext cx="138781" cy="139096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8" name="Google Shape;168;p8"/>
          <p:cNvSpPr/>
          <p:nvPr/>
        </p:nvSpPr>
        <p:spPr>
          <a:xfrm>
            <a:off x="9325623" y="4505046"/>
            <a:ext cx="107301" cy="107301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859654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547564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1"/>
          <p:cNvSpPr txBox="1">
            <a:spLocks noGrp="1"/>
          </p:cNvSpPr>
          <p:nvPr>
            <p:ph type="ctrTitle"/>
          </p:nvPr>
        </p:nvSpPr>
        <p:spPr>
          <a:xfrm>
            <a:off x="4091567" y="4100433"/>
            <a:ext cx="4074400" cy="7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32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78" name="Google Shape;178;p11"/>
          <p:cNvSpPr txBox="1">
            <a:spLocks noGrp="1"/>
          </p:cNvSpPr>
          <p:nvPr>
            <p:ph type="subTitle" idx="1"/>
          </p:nvPr>
        </p:nvSpPr>
        <p:spPr>
          <a:xfrm>
            <a:off x="3110667" y="2398767"/>
            <a:ext cx="5970800" cy="105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79" name="Google Shape;179;p11"/>
          <p:cNvSpPr/>
          <p:nvPr/>
        </p:nvSpPr>
        <p:spPr>
          <a:xfrm>
            <a:off x="2161559" y="3854151"/>
            <a:ext cx="161597" cy="161912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0" name="Google Shape;180;p11"/>
          <p:cNvSpPr/>
          <p:nvPr/>
        </p:nvSpPr>
        <p:spPr>
          <a:xfrm>
            <a:off x="1651653" y="2809179"/>
            <a:ext cx="161912" cy="161912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1" name="Google Shape;181;p11"/>
          <p:cNvSpPr/>
          <p:nvPr/>
        </p:nvSpPr>
        <p:spPr>
          <a:xfrm>
            <a:off x="11613365" y="6428661"/>
            <a:ext cx="130745" cy="131060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2" name="Google Shape;182;p11"/>
          <p:cNvSpPr/>
          <p:nvPr/>
        </p:nvSpPr>
        <p:spPr>
          <a:xfrm>
            <a:off x="367559" y="2076079"/>
            <a:ext cx="77112" cy="767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3" name="Google Shape;183;p11"/>
          <p:cNvSpPr/>
          <p:nvPr/>
        </p:nvSpPr>
        <p:spPr>
          <a:xfrm>
            <a:off x="11018231" y="3938241"/>
            <a:ext cx="138781" cy="139096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84" name="Google Shape;184;p11"/>
          <p:cNvGrpSpPr/>
          <p:nvPr/>
        </p:nvGrpSpPr>
        <p:grpSpPr>
          <a:xfrm>
            <a:off x="10956009" y="4769030"/>
            <a:ext cx="251848" cy="1575375"/>
            <a:chOff x="2877432" y="975334"/>
            <a:chExt cx="188886" cy="1181531"/>
          </a:xfrm>
        </p:grpSpPr>
        <p:sp>
          <p:nvSpPr>
            <p:cNvPr id="185" name="Google Shape;185;p11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" name="Google Shape;187;p11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88" name="Google Shape;188;p11"/>
          <p:cNvSpPr/>
          <p:nvPr/>
        </p:nvSpPr>
        <p:spPr>
          <a:xfrm>
            <a:off x="11625061" y="1553176"/>
            <a:ext cx="107336" cy="107301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89" name="Google Shape;189;p11"/>
          <p:cNvGrpSpPr/>
          <p:nvPr/>
        </p:nvGrpSpPr>
        <p:grpSpPr>
          <a:xfrm>
            <a:off x="10025796" y="4324424"/>
            <a:ext cx="130745" cy="1530128"/>
            <a:chOff x="3347921" y="16006"/>
            <a:chExt cx="98059" cy="1147596"/>
          </a:xfrm>
        </p:grpSpPr>
        <p:sp>
          <p:nvSpPr>
            <p:cNvPr id="190" name="Google Shape;190;p11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1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92" name="Google Shape;192;p11"/>
          <p:cNvGrpSpPr/>
          <p:nvPr/>
        </p:nvGrpSpPr>
        <p:grpSpPr>
          <a:xfrm>
            <a:off x="1074428" y="3938218"/>
            <a:ext cx="161563" cy="1013993"/>
            <a:chOff x="5245196" y="3136513"/>
            <a:chExt cx="121172" cy="760495"/>
          </a:xfrm>
        </p:grpSpPr>
        <p:sp>
          <p:nvSpPr>
            <p:cNvPr id="193" name="Google Shape;193;p11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" name="Google Shape;194;p11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95" name="Google Shape;195;p11"/>
          <p:cNvGrpSpPr/>
          <p:nvPr/>
        </p:nvGrpSpPr>
        <p:grpSpPr>
          <a:xfrm>
            <a:off x="334156" y="3203068"/>
            <a:ext cx="251533" cy="3291139"/>
            <a:chOff x="250617" y="2402301"/>
            <a:chExt cx="188650" cy="2468354"/>
          </a:xfrm>
        </p:grpSpPr>
        <p:sp>
          <p:nvSpPr>
            <p:cNvPr id="196" name="Google Shape;196;p11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" name="Google Shape;197;p11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" name="Google Shape;198;p11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" name="Google Shape;199;p11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00" name="Google Shape;200;p11"/>
          <p:cNvSpPr/>
          <p:nvPr/>
        </p:nvSpPr>
        <p:spPr>
          <a:xfrm>
            <a:off x="11076286" y="-511969"/>
            <a:ext cx="11285" cy="3359516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1" name="Google Shape;201;p11"/>
          <p:cNvSpPr/>
          <p:nvPr/>
        </p:nvSpPr>
        <p:spPr>
          <a:xfrm>
            <a:off x="862484" y="28595"/>
            <a:ext cx="11285" cy="2252092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02" name="Google Shape;202;p11"/>
          <p:cNvGrpSpPr/>
          <p:nvPr/>
        </p:nvGrpSpPr>
        <p:grpSpPr>
          <a:xfrm>
            <a:off x="2718253" y="231877"/>
            <a:ext cx="76799" cy="1109065"/>
            <a:chOff x="2038689" y="173907"/>
            <a:chExt cx="57599" cy="831799"/>
          </a:xfrm>
        </p:grpSpPr>
        <p:sp>
          <p:nvSpPr>
            <p:cNvPr id="203" name="Google Shape;203;p11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4" name="Google Shape;204;p11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05" name="Google Shape;205;p11"/>
          <p:cNvSpPr/>
          <p:nvPr/>
        </p:nvSpPr>
        <p:spPr>
          <a:xfrm>
            <a:off x="10109787" y="2446045"/>
            <a:ext cx="161912" cy="161912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06" name="Google Shape;206;p11"/>
          <p:cNvGrpSpPr/>
          <p:nvPr/>
        </p:nvGrpSpPr>
        <p:grpSpPr>
          <a:xfrm>
            <a:off x="6560227" y="-661988"/>
            <a:ext cx="251848" cy="1575375"/>
            <a:chOff x="2877432" y="975334"/>
            <a:chExt cx="188886" cy="1181531"/>
          </a:xfrm>
        </p:grpSpPr>
        <p:sp>
          <p:nvSpPr>
            <p:cNvPr id="207" name="Google Shape;207;p11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8" name="Google Shape;208;p11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" name="Google Shape;209;p11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10" name="Google Shape;210;p11"/>
          <p:cNvSpPr/>
          <p:nvPr/>
        </p:nvSpPr>
        <p:spPr>
          <a:xfrm>
            <a:off x="9446406" y="732763"/>
            <a:ext cx="107301" cy="107301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11" name="Google Shape;211;p11"/>
          <p:cNvGrpSpPr/>
          <p:nvPr/>
        </p:nvGrpSpPr>
        <p:grpSpPr>
          <a:xfrm>
            <a:off x="4040628" y="-298465"/>
            <a:ext cx="161563" cy="1013993"/>
            <a:chOff x="5245196" y="3136513"/>
            <a:chExt cx="121172" cy="760495"/>
          </a:xfrm>
        </p:grpSpPr>
        <p:sp>
          <p:nvSpPr>
            <p:cNvPr id="212" name="Google Shape;212;p11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" name="Google Shape;213;p11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14" name="Google Shape;214;p11"/>
          <p:cNvGrpSpPr/>
          <p:nvPr/>
        </p:nvGrpSpPr>
        <p:grpSpPr>
          <a:xfrm>
            <a:off x="3075057" y="3425629"/>
            <a:ext cx="265649" cy="3771913"/>
            <a:chOff x="1608717" y="1280046"/>
            <a:chExt cx="199237" cy="2828935"/>
          </a:xfrm>
        </p:grpSpPr>
        <p:sp>
          <p:nvSpPr>
            <p:cNvPr id="215" name="Google Shape;215;p11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" name="Google Shape;216;p11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" name="Google Shape;217;p11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721909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4.xml"/><Relationship Id="rId18" Type="http://schemas.openxmlformats.org/officeDocument/2006/relationships/slideLayout" Target="../slideLayouts/slideLayout39.xml"/><Relationship Id="rId3" Type="http://schemas.openxmlformats.org/officeDocument/2006/relationships/slideLayout" Target="../slideLayouts/slideLayout24.xml"/><Relationship Id="rId21" Type="http://schemas.openxmlformats.org/officeDocument/2006/relationships/slideLayout" Target="../slideLayouts/slideLayout42.xml"/><Relationship Id="rId7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33.xml"/><Relationship Id="rId17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37.xml"/><Relationship Id="rId20" Type="http://schemas.openxmlformats.org/officeDocument/2006/relationships/slideLayout" Target="../slideLayouts/slideLayout41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31.xml"/><Relationship Id="rId19" Type="http://schemas.openxmlformats.org/officeDocument/2006/relationships/slideLayout" Target="../slideLayouts/slideLayout40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35.xml"/><Relationship Id="rId22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2110619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23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429" name="Google Shape;429;p23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4244271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3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3866564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  <p:sldLayoutId id="2147483702" r:id="rId18"/>
    <p:sldLayoutId id="2147483703" r:id="rId19"/>
    <p:sldLayoutId id="2147483704" r:id="rId20"/>
    <p:sldLayoutId id="2147483705" r:id="rId21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23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429" name="Google Shape;429;p23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6766456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07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7C6962-48B3-306A-1DB6-77231775A5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58799" y="2698600"/>
            <a:ext cx="4074400" cy="730400"/>
          </a:xfrm>
        </p:spPr>
        <p:txBody>
          <a:bodyPr wrap="square" anchor="t">
            <a:noAutofit/>
          </a:bodyPr>
          <a:lstStyle/>
          <a:p>
            <a:r>
              <a:rPr lang="es-ES" sz="6600" b="1" dirty="0"/>
              <a:t>XML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537B5FCF-1186-CB5E-155D-59FFF281D7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0615" y="5801200"/>
            <a:ext cx="10550769" cy="1056800"/>
          </a:xfrm>
        </p:spPr>
        <p:txBody>
          <a:bodyPr/>
          <a:lstStyle/>
          <a:p>
            <a:pPr algn="l"/>
            <a:r>
              <a:rPr lang="en-US" sz="5300" dirty="0">
                <a:solidFill>
                  <a:schemeClr val="bg1"/>
                </a:solidFill>
              </a:rPr>
              <a:t>Hecho por David Casado Rodríguez</a:t>
            </a:r>
          </a:p>
        </p:txBody>
      </p:sp>
    </p:spTree>
    <p:extLst>
      <p:ext uri="{BB962C8B-B14F-4D97-AF65-F5344CB8AC3E}">
        <p14:creationId xmlns:p14="http://schemas.microsoft.com/office/powerpoint/2010/main" val="2747911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D2094E4B-DCF0-B744-8AB1-CB2EEF9E9D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12394" y="2273582"/>
            <a:ext cx="7767211" cy="3692503"/>
          </a:xfrm>
        </p:spPr>
        <p:txBody>
          <a:bodyPr/>
          <a:lstStyle/>
          <a:p>
            <a:pPr marL="628650" indent="-514350" algn="l">
              <a:buClr>
                <a:schemeClr val="bg1"/>
              </a:buClr>
              <a:buSzPct val="80000"/>
              <a:buFont typeface="+mj-lt"/>
              <a:buAutoNum type="arabicPeriod"/>
            </a:pPr>
            <a:r>
              <a:rPr lang="es-ES" sz="2800" b="0" i="0" dirty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Que es XML ………………………………………….......</a:t>
            </a:r>
            <a:r>
              <a:rPr lang="es-ES" b="0" i="0" dirty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s-ES" dirty="0">
                <a:solidFill>
                  <a:srgbClr val="FFFFFF"/>
                </a:solidFill>
                <a:latin typeface="Segoe UI" panose="020B0502040204020203" pitchFamily="34" charset="0"/>
              </a:rPr>
              <a:t>3</a:t>
            </a:r>
            <a:endParaRPr lang="es-ES" sz="2800" b="0" i="0" dirty="0">
              <a:solidFill>
                <a:srgbClr val="FFFFFF"/>
              </a:solidFill>
              <a:effectLst/>
              <a:latin typeface="Segoe UI" panose="020B0502040204020203" pitchFamily="34" charset="0"/>
            </a:endParaRPr>
          </a:p>
          <a:p>
            <a:pPr marL="628650" indent="-514350" algn="l">
              <a:buClr>
                <a:schemeClr val="bg1"/>
              </a:buClr>
              <a:buSzPct val="80000"/>
              <a:buFont typeface="+mj-lt"/>
              <a:buAutoNum type="arabicPeriod"/>
            </a:pPr>
            <a:r>
              <a:rPr lang="es-ES" sz="2800" b="0" i="0" dirty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Últimas versiones recomendadas ……………..</a:t>
            </a:r>
            <a:r>
              <a:rPr lang="es-ES" b="0" i="0" dirty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s-ES" dirty="0">
                <a:solidFill>
                  <a:srgbClr val="FFFFFF"/>
                </a:solidFill>
                <a:latin typeface="Segoe UI" panose="020B0502040204020203" pitchFamily="34" charset="0"/>
              </a:rPr>
              <a:t>4</a:t>
            </a:r>
            <a:endParaRPr lang="es-ES" sz="2800" b="0" i="0" dirty="0">
              <a:solidFill>
                <a:srgbClr val="FFFFFF"/>
              </a:solidFill>
              <a:effectLst/>
              <a:latin typeface="Segoe UI" panose="020B0502040204020203" pitchFamily="34" charset="0"/>
            </a:endParaRPr>
          </a:p>
          <a:p>
            <a:pPr marL="628650" indent="-514350" algn="l">
              <a:buClr>
                <a:schemeClr val="bg1"/>
              </a:buClr>
              <a:buSzPct val="80000"/>
              <a:buFont typeface="+mj-lt"/>
              <a:buAutoNum type="arabicPeriod"/>
            </a:pPr>
            <a:r>
              <a:rPr lang="es-ES" sz="2800" b="0" i="0" dirty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Características …………………………………………..</a:t>
            </a:r>
            <a:r>
              <a:rPr lang="es-ES" b="0" i="0" dirty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 5</a:t>
            </a:r>
            <a:endParaRPr lang="es-ES" sz="2800" b="0" i="0" dirty="0">
              <a:solidFill>
                <a:srgbClr val="FFFFFF"/>
              </a:solidFill>
              <a:effectLst/>
              <a:latin typeface="Segoe UI" panose="020B0502040204020203" pitchFamily="34" charset="0"/>
            </a:endParaRPr>
          </a:p>
          <a:p>
            <a:pPr marL="628650" indent="-514350" algn="l">
              <a:buClr>
                <a:schemeClr val="bg1"/>
              </a:buClr>
              <a:buSzPct val="80000"/>
              <a:buFont typeface="+mj-lt"/>
              <a:buAutoNum type="arabicPeriod"/>
            </a:pPr>
            <a:r>
              <a:rPr lang="es-ES" sz="2800" b="0" i="0" dirty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Usos en la actualidad ………………………………..</a:t>
            </a:r>
            <a:r>
              <a:rPr lang="es-ES" b="0" i="0" dirty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s-ES" dirty="0">
                <a:solidFill>
                  <a:srgbClr val="FFFFFF"/>
                </a:solidFill>
                <a:latin typeface="Segoe UI" panose="020B0502040204020203" pitchFamily="34" charset="0"/>
              </a:rPr>
              <a:t>6</a:t>
            </a:r>
            <a:endParaRPr lang="es-ES" sz="2800" b="0" i="0" dirty="0">
              <a:solidFill>
                <a:srgbClr val="FFFFFF"/>
              </a:solidFill>
              <a:effectLst/>
              <a:latin typeface="Segoe UI" panose="020B0502040204020203" pitchFamily="34" charset="0"/>
            </a:endParaRPr>
          </a:p>
          <a:p>
            <a:pPr marL="628650" indent="-514350" algn="l">
              <a:buClr>
                <a:schemeClr val="bg1"/>
              </a:buClr>
              <a:buSzPct val="80000"/>
              <a:buFont typeface="+mj-lt"/>
              <a:buAutoNum type="arabicPeriod"/>
            </a:pPr>
            <a:r>
              <a:rPr lang="es-ES" sz="2800" b="0" i="0" dirty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Estructura y sintaxis básicas de XML …………</a:t>
            </a:r>
            <a:r>
              <a:rPr lang="es-ES" b="0" i="0" dirty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 7</a:t>
            </a:r>
            <a:endParaRPr lang="es-ES" sz="2800" b="0" i="0" dirty="0">
              <a:solidFill>
                <a:srgbClr val="FFFFFF"/>
              </a:solidFill>
              <a:effectLst/>
              <a:latin typeface="Segoe UI" panose="020B0502040204020203" pitchFamily="34" charset="0"/>
            </a:endParaRPr>
          </a:p>
          <a:p>
            <a:pPr marL="628650" indent="-514350" algn="l">
              <a:buClr>
                <a:schemeClr val="bg1"/>
              </a:buClr>
              <a:buSzPct val="80000"/>
              <a:buFont typeface="+mj-lt"/>
              <a:buAutoNum type="arabicPeriod"/>
            </a:pPr>
            <a:r>
              <a:rPr lang="es-ES" sz="2800" b="0" i="0" dirty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Tecnologías asociadas con XML ……………….</a:t>
            </a:r>
            <a:r>
              <a:rPr lang="es-ES" b="0" i="0" dirty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 8</a:t>
            </a:r>
            <a:endParaRPr lang="es-ES" sz="2800" b="0" i="0" dirty="0">
              <a:solidFill>
                <a:srgbClr val="FFFFFF"/>
              </a:solidFill>
              <a:effectLst/>
              <a:latin typeface="Segoe UI" panose="020B0502040204020203" pitchFamily="34" charset="0"/>
            </a:endParaRPr>
          </a:p>
          <a:p>
            <a:pPr marL="628650" indent="-514350" algn="l">
              <a:buClr>
                <a:schemeClr val="bg1"/>
              </a:buClr>
              <a:buSzPct val="80000"/>
              <a:buFont typeface="+mj-lt"/>
              <a:buAutoNum type="arabicPeriod"/>
            </a:pPr>
            <a:r>
              <a:rPr lang="es-ES" sz="2800" b="0" i="0" dirty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Herramientas de creación y validación ……..</a:t>
            </a:r>
            <a:r>
              <a:rPr lang="es-ES" b="0" i="0" dirty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 9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B23B9202-41C5-AEC2-B7FF-CB116C0C0512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221870" y="506715"/>
            <a:ext cx="4234513" cy="770400"/>
          </a:xfrm>
        </p:spPr>
        <p:txBody>
          <a:bodyPr/>
          <a:lstStyle/>
          <a:p>
            <a:r>
              <a:rPr lang="en-US" sz="6600" b="1" dirty="0">
                <a:solidFill>
                  <a:schemeClr val="accent1"/>
                </a:solidFill>
              </a:rPr>
              <a:t>Índice</a:t>
            </a:r>
          </a:p>
        </p:txBody>
      </p:sp>
    </p:spTree>
    <p:extLst>
      <p:ext uri="{BB962C8B-B14F-4D97-AF65-F5344CB8AC3E}">
        <p14:creationId xmlns:p14="http://schemas.microsoft.com/office/powerpoint/2010/main" val="1927226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>
            <a:extLst>
              <a:ext uri="{FF2B5EF4-FFF2-40B4-BE49-F238E27FC236}">
                <a16:creationId xmlns:a16="http://schemas.microsoft.com/office/drawing/2014/main" id="{38F6D21B-EE84-2649-737D-F8917A59A460}"/>
              </a:ext>
            </a:extLst>
          </p:cNvPr>
          <p:cNvSpPr>
            <a:spLocks noGrp="1"/>
          </p:cNvSpPr>
          <p:nvPr>
            <p:ph type="ctrTitle" idx="8"/>
          </p:nvPr>
        </p:nvSpPr>
        <p:spPr>
          <a:xfrm>
            <a:off x="872196" y="438290"/>
            <a:ext cx="4587350" cy="1037946"/>
          </a:xfrm>
        </p:spPr>
        <p:txBody>
          <a:bodyPr/>
          <a:lstStyle/>
          <a:p>
            <a:pPr algn="ctr">
              <a:buSzPts val="4800"/>
            </a:pPr>
            <a:r>
              <a:rPr lang="es-ES" sz="6600" b="1" dirty="0">
                <a:solidFill>
                  <a:schemeClr val="accent1"/>
                </a:solidFill>
              </a:rPr>
              <a:t>Que es XML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7D0C2582-8AB0-548B-98B6-ECDCD3A30A18}"/>
              </a:ext>
            </a:extLst>
          </p:cNvPr>
          <p:cNvSpPr txBox="1"/>
          <p:nvPr/>
        </p:nvSpPr>
        <p:spPr>
          <a:xfrm>
            <a:off x="872196" y="2004960"/>
            <a:ext cx="3263706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sz="2800" dirty="0">
                <a:solidFill>
                  <a:schemeClr val="bg1"/>
                </a:solidFill>
              </a:rPr>
              <a:t>XML o Extensible Markup Language es un lenguaje de etiquetas que te permite definir, almacenar y compartir datos.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18B63290-266A-191E-7905-0C9BEC232A88}"/>
              </a:ext>
            </a:extLst>
          </p:cNvPr>
          <p:cNvSpPr txBox="1"/>
          <p:nvPr/>
        </p:nvSpPr>
        <p:spPr>
          <a:xfrm>
            <a:off x="4135902" y="2004960"/>
            <a:ext cx="5148776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</a:rPr>
              <a:t>Principalmente XML se usa en:</a:t>
            </a:r>
          </a:p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bg1"/>
                </a:solidFill>
              </a:rPr>
              <a:t>Bases de datos</a:t>
            </a:r>
          </a:p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bg1"/>
                </a:solidFill>
              </a:rPr>
              <a:t>Editores de texto</a:t>
            </a:r>
          </a:p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bg1"/>
                </a:solidFill>
              </a:rPr>
              <a:t>Hojas de cálculo</a:t>
            </a:r>
          </a:p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bg1"/>
                </a:solidFill>
              </a:rPr>
              <a:t>Demás similares ...</a:t>
            </a:r>
            <a:endParaRPr lang="es-E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2389829"/>
      </p:ext>
    </p:extLst>
  </p:cSld>
  <p:clrMapOvr>
    <a:masterClrMapping/>
  </p:clrMapOvr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Data Science Consulting _ by Slidesgo</Template>
  <TotalTime>49</TotalTime>
  <Words>89</Words>
  <Application>Microsoft Office PowerPoint</Application>
  <PresentationFormat>Panorámica</PresentationFormat>
  <Paragraphs>18</Paragraphs>
  <Slides>3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12</vt:i4>
      </vt:variant>
      <vt:variant>
        <vt:lpstr>Tema</vt:lpstr>
      </vt:variant>
      <vt:variant>
        <vt:i4>4</vt:i4>
      </vt:variant>
      <vt:variant>
        <vt:lpstr>Títulos de diapositiva</vt:lpstr>
      </vt:variant>
      <vt:variant>
        <vt:i4>3</vt:i4>
      </vt:variant>
    </vt:vector>
  </HeadingPairs>
  <TitlesOfParts>
    <vt:vector size="19" baseType="lpstr">
      <vt:lpstr>Advent Pro SemiBold</vt:lpstr>
      <vt:lpstr>Aptos</vt:lpstr>
      <vt:lpstr>Arial</vt:lpstr>
      <vt:lpstr>Fira Sans Condensed Medium</vt:lpstr>
      <vt:lpstr>Fira Sans Extra Condensed Medium</vt:lpstr>
      <vt:lpstr>Livvic Light</vt:lpstr>
      <vt:lpstr>Maven Pro</vt:lpstr>
      <vt:lpstr>Nunito Light</vt:lpstr>
      <vt:lpstr>Proxima Nova</vt:lpstr>
      <vt:lpstr>Proxima Nova Semibold</vt:lpstr>
      <vt:lpstr>Segoe UI</vt:lpstr>
      <vt:lpstr>Share Tech</vt:lpstr>
      <vt:lpstr>Data Science Consulting by Slidesgo</vt:lpstr>
      <vt:lpstr>Slidesgo Final Pages</vt:lpstr>
      <vt:lpstr>1_Data Science Consulting by Slidesgo</vt:lpstr>
      <vt:lpstr>1_Slidesgo Final Pages</vt:lpstr>
      <vt:lpstr>XML</vt:lpstr>
      <vt:lpstr>Índice</vt:lpstr>
      <vt:lpstr>Que es XML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David Casado Rodríguez</dc:creator>
  <cp:lastModifiedBy>David Casado Rodríguez</cp:lastModifiedBy>
  <cp:revision>6</cp:revision>
  <dcterms:created xsi:type="dcterms:W3CDTF">2024-04-05T14:14:58Z</dcterms:created>
  <dcterms:modified xsi:type="dcterms:W3CDTF">2024-04-05T15:05:38Z</dcterms:modified>
</cp:coreProperties>
</file>