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50" d="100"/>
          <a:sy n="50" d="100"/>
        </p:scale>
        <p:origin x="768"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87333-5FC5-8253-2817-0D9BB3C9865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B3ED854-7773-A561-B9FE-56D8ADE50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C8FE8F3-7230-D267-0B8F-13AF5B532FB5}"/>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5" name="Marcador de pie de página 4">
            <a:extLst>
              <a:ext uri="{FF2B5EF4-FFF2-40B4-BE49-F238E27FC236}">
                <a16:creationId xmlns:a16="http://schemas.microsoft.com/office/drawing/2014/main" id="{19E67259-D7CF-BA61-8117-7EE01807B6C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9FFCBBD-6F62-F157-C4C6-BA12DF79FEE5}"/>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403925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7DB59-4138-C7B3-5399-B18A24ED2D5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DC08DC6-B1EF-4612-C8BC-F3D89E27B4F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EB8114-252A-3BE2-E41F-FA1A375A8DB4}"/>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5" name="Marcador de pie de página 4">
            <a:extLst>
              <a:ext uri="{FF2B5EF4-FFF2-40B4-BE49-F238E27FC236}">
                <a16:creationId xmlns:a16="http://schemas.microsoft.com/office/drawing/2014/main" id="{60244B98-6C80-4597-61FB-F0D3379408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4E3C451-0062-8AC5-A6A8-1D0337A8D500}"/>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263174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579861A-EE78-6ACC-CE10-FD5D99E2CD2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A8B5DBA-5302-41D3-9661-BE20048476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CC9B43B-3838-6B55-86E5-9C543E799C7E}"/>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5" name="Marcador de pie de página 4">
            <a:extLst>
              <a:ext uri="{FF2B5EF4-FFF2-40B4-BE49-F238E27FC236}">
                <a16:creationId xmlns:a16="http://schemas.microsoft.com/office/drawing/2014/main" id="{8DC8F64E-B0B2-F8AC-AFDE-5D484B0890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B8EFC0A-5286-92E6-C595-2F4BAB0182B0}"/>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69776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CEB85-37A1-D87D-12E5-78DF2F402BD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37C2B78-640B-5E10-618C-02725E5A997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E15BB7-1C7A-1244-B5FD-41303114096E}"/>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5" name="Marcador de pie de página 4">
            <a:extLst>
              <a:ext uri="{FF2B5EF4-FFF2-40B4-BE49-F238E27FC236}">
                <a16:creationId xmlns:a16="http://schemas.microsoft.com/office/drawing/2014/main" id="{E22C3651-4A9F-EC82-2920-FD4CEE50FA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424BBC-8963-2E25-4DDC-39A4E595680D}"/>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333689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3DC1F-759E-614D-CCE9-4B6FB0E620C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A9C060E-4A60-0738-0EBE-1851F0BE17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C9B7C11-EC97-307E-0E54-1B8C5978E168}"/>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5" name="Marcador de pie de página 4">
            <a:extLst>
              <a:ext uri="{FF2B5EF4-FFF2-40B4-BE49-F238E27FC236}">
                <a16:creationId xmlns:a16="http://schemas.microsoft.com/office/drawing/2014/main" id="{E23862E4-4641-660B-04C1-028DCE9EB58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9706C52-91F0-E366-0EF3-B3F8E6226C2B}"/>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246532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79EA3-D677-6A46-C67E-94D72855824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86864EA-64D5-DA3C-87C1-DA55A0CE0E1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A51F3C4-4FC9-F839-AA1C-B3F54458DE6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E2BA63F-C279-0C33-D59D-B61D2A0C0483}"/>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6" name="Marcador de pie de página 5">
            <a:extLst>
              <a:ext uri="{FF2B5EF4-FFF2-40B4-BE49-F238E27FC236}">
                <a16:creationId xmlns:a16="http://schemas.microsoft.com/office/drawing/2014/main" id="{E23D4139-7E17-3062-F377-35BC060AAA5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77AA909-BFC0-DF9B-2967-4BA9BE4D48F6}"/>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11507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D7142-1068-B32E-6A25-1DD3CD6B1C8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CA7D4CA-6E36-D242-5063-FAE81F913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AD3130-14C7-D869-9E0E-62282525526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B8C04FA-04F5-3FAE-D4B2-8D31E85D3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EC121EE-6791-D584-59A3-07CC9FC8F34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F4909B0-9756-69E8-00F5-0BB263DA3266}"/>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8" name="Marcador de pie de página 7">
            <a:extLst>
              <a:ext uri="{FF2B5EF4-FFF2-40B4-BE49-F238E27FC236}">
                <a16:creationId xmlns:a16="http://schemas.microsoft.com/office/drawing/2014/main" id="{BFB59659-DC69-E6C9-90CC-76AA912D03C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571846F-0743-FD36-DD86-C6BD61DD6534}"/>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112482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6023F-018E-F44A-6B43-F1DE0565F18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DF2EB49-65DC-A08A-E1A7-B03806396F8E}"/>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4" name="Marcador de pie de página 3">
            <a:extLst>
              <a:ext uri="{FF2B5EF4-FFF2-40B4-BE49-F238E27FC236}">
                <a16:creationId xmlns:a16="http://schemas.microsoft.com/office/drawing/2014/main" id="{781DED16-2AB7-22DD-BF85-A99708CF34A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050E2C8-37CA-2AFD-CFD7-6195D345A131}"/>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206067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A1BE5F-061C-3319-BD99-4F89C383002F}"/>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3" name="Marcador de pie de página 2">
            <a:extLst>
              <a:ext uri="{FF2B5EF4-FFF2-40B4-BE49-F238E27FC236}">
                <a16:creationId xmlns:a16="http://schemas.microsoft.com/office/drawing/2014/main" id="{7FB1FD8D-8222-14F9-A1C7-0B11FD0B60B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276FC0B-1ADE-910E-7EF6-C7A816C7946F}"/>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77441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A854C-0A60-ABBD-E641-A68A340D337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EE7D909-7900-ACAB-DE18-D8C6C3527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83286B5-6D81-5198-1A06-FF7BD4A26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FFBF331-843C-F59A-A1A4-DD18419B35E8}"/>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6" name="Marcador de pie de página 5">
            <a:extLst>
              <a:ext uri="{FF2B5EF4-FFF2-40B4-BE49-F238E27FC236}">
                <a16:creationId xmlns:a16="http://schemas.microsoft.com/office/drawing/2014/main" id="{7FA81254-FDCC-4D79-2ECD-AEAA2FD0D6F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2CE3D0-B383-140E-0AA4-0985049CECED}"/>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273610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BCA525-9F14-314F-B55A-708E3CE092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FF69201-855B-0A35-AC78-DC2663814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43D10EB-CE06-996C-7A72-3DE6FE52C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1672CD-DEEC-61EC-A929-6B32DA32453A}"/>
              </a:ext>
            </a:extLst>
          </p:cNvPr>
          <p:cNvSpPr>
            <a:spLocks noGrp="1"/>
          </p:cNvSpPr>
          <p:nvPr>
            <p:ph type="dt" sz="half" idx="10"/>
          </p:nvPr>
        </p:nvSpPr>
        <p:spPr/>
        <p:txBody>
          <a:bodyPr/>
          <a:lstStyle/>
          <a:p>
            <a:fld id="{86452108-F729-4B06-BA46-5F09ACE7CEEF}" type="datetimeFigureOut">
              <a:rPr lang="es-ES" smtClean="0"/>
              <a:t>20/03/2024</a:t>
            </a:fld>
            <a:endParaRPr lang="es-ES"/>
          </a:p>
        </p:txBody>
      </p:sp>
      <p:sp>
        <p:nvSpPr>
          <p:cNvPr id="6" name="Marcador de pie de página 5">
            <a:extLst>
              <a:ext uri="{FF2B5EF4-FFF2-40B4-BE49-F238E27FC236}">
                <a16:creationId xmlns:a16="http://schemas.microsoft.com/office/drawing/2014/main" id="{141F3FAB-B9B3-0AA9-2D73-0E426922C7B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D322774-9E24-EF97-6779-08B840542B66}"/>
              </a:ext>
            </a:extLst>
          </p:cNvPr>
          <p:cNvSpPr>
            <a:spLocks noGrp="1"/>
          </p:cNvSpPr>
          <p:nvPr>
            <p:ph type="sldNum" sz="quarter" idx="12"/>
          </p:nvPr>
        </p:nvSpPr>
        <p:spPr/>
        <p:txBody>
          <a:bodyPr/>
          <a:lstStyle/>
          <a:p>
            <a:fld id="{A07BC3D8-F97D-4093-AC3A-DCE63D56C715}" type="slidenum">
              <a:rPr lang="es-ES" smtClean="0"/>
              <a:t>‹Nº›</a:t>
            </a:fld>
            <a:endParaRPr lang="es-ES"/>
          </a:p>
        </p:txBody>
      </p:sp>
    </p:spTree>
    <p:extLst>
      <p:ext uri="{BB962C8B-B14F-4D97-AF65-F5344CB8AC3E}">
        <p14:creationId xmlns:p14="http://schemas.microsoft.com/office/powerpoint/2010/main" val="291697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4578CF5-6556-5A7C-6143-AC9BEA2BAF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D5B9AF9-AE34-8CB8-762B-FDCA63941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E878B39-8FC6-2E00-88C0-D5D2CF228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452108-F729-4B06-BA46-5F09ACE7CEEF}" type="datetimeFigureOut">
              <a:rPr lang="es-ES" smtClean="0"/>
              <a:t>20/03/2024</a:t>
            </a:fld>
            <a:endParaRPr lang="es-ES"/>
          </a:p>
        </p:txBody>
      </p:sp>
      <p:sp>
        <p:nvSpPr>
          <p:cNvPr id="5" name="Marcador de pie de página 4">
            <a:extLst>
              <a:ext uri="{FF2B5EF4-FFF2-40B4-BE49-F238E27FC236}">
                <a16:creationId xmlns:a16="http://schemas.microsoft.com/office/drawing/2014/main" id="{8EE7DE17-E9A6-09D1-3FD6-45ABA2DD59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3731D8CB-49CE-C939-E6F5-2A3723A2F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7BC3D8-F97D-4093-AC3A-DCE63D56C715}" type="slidenum">
              <a:rPr lang="es-ES" smtClean="0"/>
              <a:t>‹Nº›</a:t>
            </a:fld>
            <a:endParaRPr lang="es-ES"/>
          </a:p>
        </p:txBody>
      </p:sp>
    </p:spTree>
    <p:extLst>
      <p:ext uri="{BB962C8B-B14F-4D97-AF65-F5344CB8AC3E}">
        <p14:creationId xmlns:p14="http://schemas.microsoft.com/office/powerpoint/2010/main" val="1261852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CA4B20-808B-FDF0-C2A7-A2AC4682136B}"/>
              </a:ext>
            </a:extLst>
          </p:cNvPr>
          <p:cNvSpPr>
            <a:spLocks noGrp="1"/>
          </p:cNvSpPr>
          <p:nvPr>
            <p:ph type="ctrTitle"/>
          </p:nvPr>
        </p:nvSpPr>
        <p:spPr>
          <a:xfrm>
            <a:off x="3048000" y="308870"/>
            <a:ext cx="9144000" cy="1181266"/>
          </a:xfrm>
        </p:spPr>
        <p:txBody>
          <a:bodyPr/>
          <a:lstStyle/>
          <a:p>
            <a:r>
              <a:rPr lang="es-ES" dirty="0">
                <a:solidFill>
                  <a:schemeClr val="bg1"/>
                </a:solidFill>
              </a:rPr>
              <a:t>Uso básico del </a:t>
            </a:r>
            <a:r>
              <a:rPr lang="es-ES" dirty="0" err="1">
                <a:solidFill>
                  <a:schemeClr val="bg1"/>
                </a:solidFill>
              </a:rPr>
              <a:t>Counter</a:t>
            </a:r>
            <a:endParaRPr lang="es-ES" dirty="0">
              <a:solidFill>
                <a:schemeClr val="bg1"/>
              </a:solidFill>
            </a:endParaRPr>
          </a:p>
        </p:txBody>
      </p:sp>
    </p:spTree>
    <p:extLst>
      <p:ext uri="{BB962C8B-B14F-4D97-AF65-F5344CB8AC3E}">
        <p14:creationId xmlns:p14="http://schemas.microsoft.com/office/powerpoint/2010/main" val="21719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8D295-2F10-0D59-9DED-FE383A25A797}"/>
              </a:ext>
            </a:extLst>
          </p:cNvPr>
          <p:cNvSpPr>
            <a:spLocks noGrp="1"/>
          </p:cNvSpPr>
          <p:nvPr>
            <p:ph type="title"/>
          </p:nvPr>
        </p:nvSpPr>
        <p:spPr>
          <a:xfrm>
            <a:off x="4457700" y="361950"/>
            <a:ext cx="6362700" cy="1325563"/>
          </a:xfrm>
        </p:spPr>
        <p:txBody>
          <a:bodyPr/>
          <a:lstStyle/>
          <a:p>
            <a:r>
              <a:rPr lang="es-ES" dirty="0">
                <a:solidFill>
                  <a:schemeClr val="bg1"/>
                </a:solidFill>
              </a:rPr>
              <a:t>Clase para usar </a:t>
            </a:r>
            <a:r>
              <a:rPr lang="es-ES" dirty="0" err="1">
                <a:solidFill>
                  <a:schemeClr val="bg1"/>
                </a:solidFill>
              </a:rPr>
              <a:t>UserList</a:t>
            </a:r>
            <a:r>
              <a:rPr lang="es-ES" dirty="0">
                <a:solidFill>
                  <a:schemeClr val="bg1"/>
                </a:solidFill>
              </a:rPr>
              <a:t>()</a:t>
            </a:r>
          </a:p>
        </p:txBody>
      </p:sp>
    </p:spTree>
    <p:extLst>
      <p:ext uri="{BB962C8B-B14F-4D97-AF65-F5344CB8AC3E}">
        <p14:creationId xmlns:p14="http://schemas.microsoft.com/office/powerpoint/2010/main" val="230009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3E7991-0BEA-291B-9C57-B5AB71B54A72}"/>
              </a:ext>
            </a:extLst>
          </p:cNvPr>
          <p:cNvSpPr>
            <a:spLocks noGrp="1"/>
          </p:cNvSpPr>
          <p:nvPr>
            <p:ph type="title"/>
          </p:nvPr>
        </p:nvSpPr>
        <p:spPr>
          <a:xfrm>
            <a:off x="4267200" y="574675"/>
            <a:ext cx="5943600" cy="1325563"/>
          </a:xfrm>
        </p:spPr>
        <p:txBody>
          <a:bodyPr/>
          <a:lstStyle/>
          <a:p>
            <a:r>
              <a:rPr lang="es-ES" dirty="0">
                <a:solidFill>
                  <a:schemeClr val="bg1"/>
                </a:solidFill>
              </a:rPr>
              <a:t>Insertar valores a la lista</a:t>
            </a:r>
          </a:p>
        </p:txBody>
      </p:sp>
      <p:sp>
        <p:nvSpPr>
          <p:cNvPr id="4" name="Título 1">
            <a:extLst>
              <a:ext uri="{FF2B5EF4-FFF2-40B4-BE49-F238E27FC236}">
                <a16:creationId xmlns:a16="http://schemas.microsoft.com/office/drawing/2014/main" id="{D941D61F-E4C7-69C9-212F-E6E3D11EDBBD}"/>
              </a:ext>
            </a:extLst>
          </p:cNvPr>
          <p:cNvSpPr txBox="1">
            <a:spLocks/>
          </p:cNvSpPr>
          <p:nvPr/>
        </p:nvSpPr>
        <p:spPr>
          <a:xfrm>
            <a:off x="4495800" y="1900238"/>
            <a:ext cx="7620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Recoger y guardar el último valor de la lista</a:t>
            </a:r>
          </a:p>
        </p:txBody>
      </p:sp>
      <p:sp>
        <p:nvSpPr>
          <p:cNvPr id="5" name="Título 1">
            <a:extLst>
              <a:ext uri="{FF2B5EF4-FFF2-40B4-BE49-F238E27FC236}">
                <a16:creationId xmlns:a16="http://schemas.microsoft.com/office/drawing/2014/main" id="{AE956177-FF2F-C1C2-56C3-33E06D53071B}"/>
              </a:ext>
            </a:extLst>
          </p:cNvPr>
          <p:cNvSpPr txBox="1">
            <a:spLocks/>
          </p:cNvSpPr>
          <p:nvPr/>
        </p:nvSpPr>
        <p:spPr>
          <a:xfrm>
            <a:off x="4552950" y="4090988"/>
            <a:ext cx="5372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Añadir el valor del pop</a:t>
            </a:r>
          </a:p>
        </p:txBody>
      </p:sp>
      <p:sp>
        <p:nvSpPr>
          <p:cNvPr id="6" name="Título 1">
            <a:extLst>
              <a:ext uri="{FF2B5EF4-FFF2-40B4-BE49-F238E27FC236}">
                <a16:creationId xmlns:a16="http://schemas.microsoft.com/office/drawing/2014/main" id="{8441091F-1BA2-1C62-AC15-395415E55DE4}"/>
              </a:ext>
            </a:extLst>
          </p:cNvPr>
          <p:cNvSpPr txBox="1">
            <a:spLocks/>
          </p:cNvSpPr>
          <p:nvPr/>
        </p:nvSpPr>
        <p:spPr>
          <a:xfrm>
            <a:off x="4019550" y="5416551"/>
            <a:ext cx="7620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Borrar el valor especificado de la lista</a:t>
            </a:r>
          </a:p>
        </p:txBody>
      </p:sp>
    </p:spTree>
    <p:extLst>
      <p:ext uri="{BB962C8B-B14F-4D97-AF65-F5344CB8AC3E}">
        <p14:creationId xmlns:p14="http://schemas.microsoft.com/office/powerpoint/2010/main" val="258768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3C57C-DDDB-DAFC-F26A-6B56F647E17C}"/>
              </a:ext>
            </a:extLst>
          </p:cNvPr>
          <p:cNvSpPr>
            <a:spLocks noGrp="1"/>
          </p:cNvSpPr>
          <p:nvPr>
            <p:ph type="title"/>
          </p:nvPr>
        </p:nvSpPr>
        <p:spPr>
          <a:xfrm>
            <a:off x="2095500" y="212725"/>
            <a:ext cx="5181600" cy="1325563"/>
          </a:xfrm>
        </p:spPr>
        <p:txBody>
          <a:bodyPr>
            <a:normAutofit/>
          </a:bodyPr>
          <a:lstStyle/>
          <a:p>
            <a:r>
              <a:rPr lang="es-ES" dirty="0">
                <a:solidFill>
                  <a:schemeClr val="bg1"/>
                </a:solidFill>
              </a:rPr>
              <a:t>Borrar el especificado</a:t>
            </a:r>
          </a:p>
        </p:txBody>
      </p:sp>
      <p:sp>
        <p:nvSpPr>
          <p:cNvPr id="4" name="Título 1">
            <a:extLst>
              <a:ext uri="{FF2B5EF4-FFF2-40B4-BE49-F238E27FC236}">
                <a16:creationId xmlns:a16="http://schemas.microsoft.com/office/drawing/2014/main" id="{C7BA34E9-6353-329E-4EA9-FD111A501EB0}"/>
              </a:ext>
            </a:extLst>
          </p:cNvPr>
          <p:cNvSpPr txBox="1">
            <a:spLocks/>
          </p:cNvSpPr>
          <p:nvPr/>
        </p:nvSpPr>
        <p:spPr>
          <a:xfrm>
            <a:off x="2762250" y="2766218"/>
            <a:ext cx="3333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Actualizar</a:t>
            </a:r>
          </a:p>
        </p:txBody>
      </p:sp>
      <p:sp>
        <p:nvSpPr>
          <p:cNvPr id="5" name="Título 1">
            <a:extLst>
              <a:ext uri="{FF2B5EF4-FFF2-40B4-BE49-F238E27FC236}">
                <a16:creationId xmlns:a16="http://schemas.microsoft.com/office/drawing/2014/main" id="{14866651-8958-F773-7FF2-DB1A60F01F4A}"/>
              </a:ext>
            </a:extLst>
          </p:cNvPr>
          <p:cNvSpPr txBox="1">
            <a:spLocks/>
          </p:cNvSpPr>
          <p:nvPr/>
        </p:nvSpPr>
        <p:spPr>
          <a:xfrm>
            <a:off x="3981450" y="5385590"/>
            <a:ext cx="7905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Mostrar de manera especificadas</a:t>
            </a:r>
          </a:p>
        </p:txBody>
      </p:sp>
    </p:spTree>
    <p:extLst>
      <p:ext uri="{BB962C8B-B14F-4D97-AF65-F5344CB8AC3E}">
        <p14:creationId xmlns:p14="http://schemas.microsoft.com/office/powerpoint/2010/main" val="199766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817A6-3BA3-3AD7-6457-38CAAE2CC5F4}"/>
              </a:ext>
            </a:extLst>
          </p:cNvPr>
          <p:cNvSpPr>
            <a:spLocks noGrp="1"/>
          </p:cNvSpPr>
          <p:nvPr>
            <p:ph type="title"/>
          </p:nvPr>
        </p:nvSpPr>
        <p:spPr>
          <a:xfrm>
            <a:off x="3524250" y="327025"/>
            <a:ext cx="4152900" cy="1325563"/>
          </a:xfrm>
        </p:spPr>
        <p:txBody>
          <a:bodyPr/>
          <a:lstStyle/>
          <a:p>
            <a:r>
              <a:rPr lang="es-ES" dirty="0">
                <a:solidFill>
                  <a:schemeClr val="bg1"/>
                </a:solidFill>
              </a:rPr>
              <a:t>Contar variables</a:t>
            </a:r>
          </a:p>
        </p:txBody>
      </p:sp>
      <p:sp>
        <p:nvSpPr>
          <p:cNvPr id="4" name="Título 1">
            <a:extLst>
              <a:ext uri="{FF2B5EF4-FFF2-40B4-BE49-F238E27FC236}">
                <a16:creationId xmlns:a16="http://schemas.microsoft.com/office/drawing/2014/main" id="{A7B16B71-B276-0AF8-948A-3B9F25EC5458}"/>
              </a:ext>
            </a:extLst>
          </p:cNvPr>
          <p:cNvSpPr txBox="1">
            <a:spLocks/>
          </p:cNvSpPr>
          <p:nvPr/>
        </p:nvSpPr>
        <p:spPr>
          <a:xfrm>
            <a:off x="3181350" y="4041775"/>
            <a:ext cx="8686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Contar y mostrar uno por uno el valor</a:t>
            </a:r>
          </a:p>
        </p:txBody>
      </p:sp>
    </p:spTree>
    <p:extLst>
      <p:ext uri="{BB962C8B-B14F-4D97-AF65-F5344CB8AC3E}">
        <p14:creationId xmlns:p14="http://schemas.microsoft.com/office/powerpoint/2010/main" val="67509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7E2D1D-B48F-FBCE-7334-2619E445B191}"/>
              </a:ext>
            </a:extLst>
          </p:cNvPr>
          <p:cNvSpPr>
            <a:spLocks noGrp="1"/>
          </p:cNvSpPr>
          <p:nvPr>
            <p:ph type="title"/>
          </p:nvPr>
        </p:nvSpPr>
        <p:spPr>
          <a:xfrm>
            <a:off x="3086100" y="917575"/>
            <a:ext cx="3752850" cy="1325563"/>
          </a:xfrm>
        </p:spPr>
        <p:txBody>
          <a:bodyPr/>
          <a:lstStyle/>
          <a:p>
            <a:r>
              <a:rPr lang="es-ES" dirty="0">
                <a:solidFill>
                  <a:schemeClr val="bg1"/>
                </a:solidFill>
              </a:rPr>
              <a:t>El más común</a:t>
            </a:r>
          </a:p>
        </p:txBody>
      </p:sp>
      <p:sp>
        <p:nvSpPr>
          <p:cNvPr id="4" name="Título 1">
            <a:extLst>
              <a:ext uri="{FF2B5EF4-FFF2-40B4-BE49-F238E27FC236}">
                <a16:creationId xmlns:a16="http://schemas.microsoft.com/office/drawing/2014/main" id="{BAB10298-16D6-5609-A99B-84CA3CCB71D5}"/>
              </a:ext>
            </a:extLst>
          </p:cNvPr>
          <p:cNvSpPr txBox="1">
            <a:spLocks/>
          </p:cNvSpPr>
          <p:nvPr/>
        </p:nvSpPr>
        <p:spPr>
          <a:xfrm>
            <a:off x="4219575" y="4751387"/>
            <a:ext cx="18764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Restar</a:t>
            </a:r>
          </a:p>
        </p:txBody>
      </p:sp>
    </p:spTree>
    <p:extLst>
      <p:ext uri="{BB962C8B-B14F-4D97-AF65-F5344CB8AC3E}">
        <p14:creationId xmlns:p14="http://schemas.microsoft.com/office/powerpoint/2010/main" val="341055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B6B73-AE43-F14B-3BB9-4DFC9252F087}"/>
              </a:ext>
            </a:extLst>
          </p:cNvPr>
          <p:cNvSpPr>
            <a:spLocks noGrp="1"/>
          </p:cNvSpPr>
          <p:nvPr>
            <p:ph type="title"/>
          </p:nvPr>
        </p:nvSpPr>
        <p:spPr>
          <a:xfrm>
            <a:off x="2305050" y="879475"/>
            <a:ext cx="7200900" cy="1325563"/>
          </a:xfrm>
        </p:spPr>
        <p:txBody>
          <a:bodyPr/>
          <a:lstStyle/>
          <a:p>
            <a:r>
              <a:rPr lang="es-ES" dirty="0">
                <a:solidFill>
                  <a:schemeClr val="bg1"/>
                </a:solidFill>
              </a:rPr>
              <a:t>Suma total de todo lo contado</a:t>
            </a:r>
          </a:p>
        </p:txBody>
      </p:sp>
      <p:sp>
        <p:nvSpPr>
          <p:cNvPr id="4" name="Título 1">
            <a:extLst>
              <a:ext uri="{FF2B5EF4-FFF2-40B4-BE49-F238E27FC236}">
                <a16:creationId xmlns:a16="http://schemas.microsoft.com/office/drawing/2014/main" id="{C4A917B6-0C2C-A2E1-6FD1-4A5114B0F2EB}"/>
              </a:ext>
            </a:extLst>
          </p:cNvPr>
          <p:cNvSpPr txBox="1">
            <a:spLocks/>
          </p:cNvSpPr>
          <p:nvPr/>
        </p:nvSpPr>
        <p:spPr>
          <a:xfrm>
            <a:off x="4495800" y="3429000"/>
            <a:ext cx="7200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Manejo de diccionarios</a:t>
            </a:r>
          </a:p>
        </p:txBody>
      </p:sp>
      <p:sp>
        <p:nvSpPr>
          <p:cNvPr id="5" name="Título 1">
            <a:extLst>
              <a:ext uri="{FF2B5EF4-FFF2-40B4-BE49-F238E27FC236}">
                <a16:creationId xmlns:a16="http://schemas.microsoft.com/office/drawing/2014/main" id="{D37161EE-6B2C-8984-F397-1A2571558CCA}"/>
              </a:ext>
            </a:extLst>
          </p:cNvPr>
          <p:cNvSpPr txBox="1">
            <a:spLocks/>
          </p:cNvSpPr>
          <p:nvPr/>
        </p:nvSpPr>
        <p:spPr>
          <a:xfrm>
            <a:off x="4495800" y="5532437"/>
            <a:ext cx="7200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Borrar absolutamente todo</a:t>
            </a:r>
          </a:p>
        </p:txBody>
      </p:sp>
    </p:spTree>
    <p:extLst>
      <p:ext uri="{BB962C8B-B14F-4D97-AF65-F5344CB8AC3E}">
        <p14:creationId xmlns:p14="http://schemas.microsoft.com/office/powerpoint/2010/main" val="282622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188A6-6726-8547-E674-DFC84F21B803}"/>
              </a:ext>
            </a:extLst>
          </p:cNvPr>
          <p:cNvSpPr>
            <a:spLocks noGrp="1"/>
          </p:cNvSpPr>
          <p:nvPr>
            <p:ph type="title"/>
          </p:nvPr>
        </p:nvSpPr>
        <p:spPr>
          <a:xfrm>
            <a:off x="4438650" y="0"/>
            <a:ext cx="2476500" cy="1325563"/>
          </a:xfrm>
        </p:spPr>
        <p:txBody>
          <a:bodyPr/>
          <a:lstStyle/>
          <a:p>
            <a:r>
              <a:rPr lang="es-ES" dirty="0">
                <a:solidFill>
                  <a:schemeClr val="bg1"/>
                </a:solidFill>
              </a:rPr>
              <a:t>Listarlos</a:t>
            </a:r>
          </a:p>
        </p:txBody>
      </p:sp>
      <p:sp>
        <p:nvSpPr>
          <p:cNvPr id="4" name="Título 1">
            <a:extLst>
              <a:ext uri="{FF2B5EF4-FFF2-40B4-BE49-F238E27FC236}">
                <a16:creationId xmlns:a16="http://schemas.microsoft.com/office/drawing/2014/main" id="{29E3E2FB-761D-9D71-EFE3-F638D34B52B2}"/>
              </a:ext>
            </a:extLst>
          </p:cNvPr>
          <p:cNvSpPr txBox="1">
            <a:spLocks/>
          </p:cNvSpPr>
          <p:nvPr/>
        </p:nvSpPr>
        <p:spPr>
          <a:xfrm>
            <a:off x="4229100" y="1866900"/>
            <a:ext cx="5372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Sacarlos sin repetirlos</a:t>
            </a:r>
          </a:p>
        </p:txBody>
      </p:sp>
      <p:sp>
        <p:nvSpPr>
          <p:cNvPr id="5" name="Título 1">
            <a:extLst>
              <a:ext uri="{FF2B5EF4-FFF2-40B4-BE49-F238E27FC236}">
                <a16:creationId xmlns:a16="http://schemas.microsoft.com/office/drawing/2014/main" id="{99A46162-4717-6F10-F836-D3E78AB981AF}"/>
              </a:ext>
            </a:extLst>
          </p:cNvPr>
          <p:cNvSpPr txBox="1">
            <a:spLocks/>
          </p:cNvSpPr>
          <p:nvPr/>
        </p:nvSpPr>
        <p:spPr>
          <a:xfrm>
            <a:off x="5676900" y="3733800"/>
            <a:ext cx="6172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Convertirlo en diccionario</a:t>
            </a:r>
          </a:p>
        </p:txBody>
      </p:sp>
      <p:sp>
        <p:nvSpPr>
          <p:cNvPr id="6" name="Título 1">
            <a:extLst>
              <a:ext uri="{FF2B5EF4-FFF2-40B4-BE49-F238E27FC236}">
                <a16:creationId xmlns:a16="http://schemas.microsoft.com/office/drawing/2014/main" id="{0F3421E0-72EB-1D3C-D7AD-0CCC1E206688}"/>
              </a:ext>
            </a:extLst>
          </p:cNvPr>
          <p:cNvSpPr txBox="1">
            <a:spLocks/>
          </p:cNvSpPr>
          <p:nvPr/>
        </p:nvSpPr>
        <p:spPr>
          <a:xfrm>
            <a:off x="2590800" y="5380037"/>
            <a:ext cx="9753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Listarlo y diferenciarlo por clave contador</a:t>
            </a:r>
          </a:p>
        </p:txBody>
      </p:sp>
    </p:spTree>
    <p:extLst>
      <p:ext uri="{BB962C8B-B14F-4D97-AF65-F5344CB8AC3E}">
        <p14:creationId xmlns:p14="http://schemas.microsoft.com/office/powerpoint/2010/main" val="238921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56246-99B7-882C-43E3-D40ADF3314F1}"/>
              </a:ext>
            </a:extLst>
          </p:cNvPr>
          <p:cNvSpPr>
            <a:spLocks noGrp="1"/>
          </p:cNvSpPr>
          <p:nvPr>
            <p:ph type="title"/>
          </p:nvPr>
        </p:nvSpPr>
        <p:spPr>
          <a:xfrm>
            <a:off x="1905000" y="1165225"/>
            <a:ext cx="1714500" cy="1325563"/>
          </a:xfrm>
        </p:spPr>
        <p:txBody>
          <a:bodyPr/>
          <a:lstStyle/>
          <a:p>
            <a:r>
              <a:rPr lang="es-ES" dirty="0">
                <a:solidFill>
                  <a:schemeClr val="bg1"/>
                </a:solidFill>
              </a:rPr>
              <a:t>Suma</a:t>
            </a:r>
          </a:p>
        </p:txBody>
      </p:sp>
      <p:sp>
        <p:nvSpPr>
          <p:cNvPr id="8" name="Título 1">
            <a:extLst>
              <a:ext uri="{FF2B5EF4-FFF2-40B4-BE49-F238E27FC236}">
                <a16:creationId xmlns:a16="http://schemas.microsoft.com/office/drawing/2014/main" id="{5BC75C93-7C93-B0F7-39C0-CA283888E957}"/>
              </a:ext>
            </a:extLst>
          </p:cNvPr>
          <p:cNvSpPr txBox="1">
            <a:spLocks/>
          </p:cNvSpPr>
          <p:nvPr/>
        </p:nvSpPr>
        <p:spPr>
          <a:xfrm>
            <a:off x="1905000" y="2513013"/>
            <a:ext cx="1714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Resta</a:t>
            </a:r>
          </a:p>
        </p:txBody>
      </p:sp>
      <p:sp>
        <p:nvSpPr>
          <p:cNvPr id="9" name="Título 1">
            <a:extLst>
              <a:ext uri="{FF2B5EF4-FFF2-40B4-BE49-F238E27FC236}">
                <a16:creationId xmlns:a16="http://schemas.microsoft.com/office/drawing/2014/main" id="{95D7A7C7-4202-2D2F-7046-9EBB96D5DB84}"/>
              </a:ext>
            </a:extLst>
          </p:cNvPr>
          <p:cNvSpPr txBox="1">
            <a:spLocks/>
          </p:cNvSpPr>
          <p:nvPr/>
        </p:nvSpPr>
        <p:spPr>
          <a:xfrm>
            <a:off x="1962150" y="3860801"/>
            <a:ext cx="3314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Más pequeño</a:t>
            </a:r>
          </a:p>
        </p:txBody>
      </p:sp>
      <p:sp>
        <p:nvSpPr>
          <p:cNvPr id="10" name="Título 1">
            <a:extLst>
              <a:ext uri="{FF2B5EF4-FFF2-40B4-BE49-F238E27FC236}">
                <a16:creationId xmlns:a16="http://schemas.microsoft.com/office/drawing/2014/main" id="{8EEDC390-8736-BCE2-AC34-0FAF8F783AFC}"/>
              </a:ext>
            </a:extLst>
          </p:cNvPr>
          <p:cNvSpPr txBox="1">
            <a:spLocks/>
          </p:cNvSpPr>
          <p:nvPr/>
        </p:nvSpPr>
        <p:spPr>
          <a:xfrm>
            <a:off x="1943100" y="5364164"/>
            <a:ext cx="3314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Más grande</a:t>
            </a:r>
          </a:p>
        </p:txBody>
      </p:sp>
    </p:spTree>
    <p:extLst>
      <p:ext uri="{BB962C8B-B14F-4D97-AF65-F5344CB8AC3E}">
        <p14:creationId xmlns:p14="http://schemas.microsoft.com/office/powerpoint/2010/main" val="26311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91860-7193-4542-4222-C08056F0D36E}"/>
              </a:ext>
            </a:extLst>
          </p:cNvPr>
          <p:cNvSpPr>
            <a:spLocks noGrp="1"/>
          </p:cNvSpPr>
          <p:nvPr>
            <p:ph type="title"/>
          </p:nvPr>
        </p:nvSpPr>
        <p:spPr>
          <a:xfrm>
            <a:off x="4914900" y="746125"/>
            <a:ext cx="2362200" cy="1325563"/>
          </a:xfrm>
        </p:spPr>
        <p:txBody>
          <a:bodyPr/>
          <a:lstStyle/>
          <a:p>
            <a:r>
              <a:rPr lang="es-ES" dirty="0">
                <a:solidFill>
                  <a:schemeClr val="bg1"/>
                </a:solidFill>
              </a:rPr>
              <a:t>Iguales</a:t>
            </a:r>
          </a:p>
        </p:txBody>
      </p:sp>
      <p:sp>
        <p:nvSpPr>
          <p:cNvPr id="4" name="Título 1">
            <a:extLst>
              <a:ext uri="{FF2B5EF4-FFF2-40B4-BE49-F238E27FC236}">
                <a16:creationId xmlns:a16="http://schemas.microsoft.com/office/drawing/2014/main" id="{9C777664-E2BE-DD3D-B650-7EC99E37311A}"/>
              </a:ext>
            </a:extLst>
          </p:cNvPr>
          <p:cNvSpPr txBox="1">
            <a:spLocks/>
          </p:cNvSpPr>
          <p:nvPr/>
        </p:nvSpPr>
        <p:spPr>
          <a:xfrm>
            <a:off x="6419850" y="446087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Mayor o Menor Que</a:t>
            </a:r>
          </a:p>
        </p:txBody>
      </p:sp>
    </p:spTree>
    <p:extLst>
      <p:ext uri="{BB962C8B-B14F-4D97-AF65-F5344CB8AC3E}">
        <p14:creationId xmlns:p14="http://schemas.microsoft.com/office/powerpoint/2010/main" val="20770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FCC62AF1-CD15-7CEC-111D-9680B5BBFFD6}"/>
              </a:ext>
            </a:extLst>
          </p:cNvPr>
          <p:cNvSpPr txBox="1">
            <a:spLocks/>
          </p:cNvSpPr>
          <p:nvPr/>
        </p:nvSpPr>
        <p:spPr>
          <a:xfrm>
            <a:off x="314325" y="1443434"/>
            <a:ext cx="11563350" cy="39711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4400" dirty="0">
                <a:solidFill>
                  <a:schemeClr val="bg1"/>
                </a:solidFill>
              </a:rPr>
              <a:t>La subclase </a:t>
            </a:r>
            <a:r>
              <a:rPr lang="es-ES" sz="4400" dirty="0" err="1">
                <a:solidFill>
                  <a:schemeClr val="bg1"/>
                </a:solidFill>
              </a:rPr>
              <a:t>UserList</a:t>
            </a:r>
            <a:r>
              <a:rPr lang="es-ES" sz="4400" dirty="0">
                <a:solidFill>
                  <a:schemeClr val="bg1"/>
                </a:solidFill>
              </a:rPr>
              <a:t>() se usa de la misma manera que a la hora de hacer un majeo de listas normal, pero en este caso está pensado para que las usemos utilizando las clases, siendo los métodos las opciones para manejar las listas como por ejemplo el “</a:t>
            </a:r>
            <a:r>
              <a:rPr lang="es-ES" sz="4400" dirty="0" err="1">
                <a:solidFill>
                  <a:schemeClr val="bg1"/>
                </a:solidFill>
              </a:rPr>
              <a:t>append</a:t>
            </a:r>
            <a:r>
              <a:rPr lang="es-ES" sz="4400" dirty="0">
                <a:solidFill>
                  <a:schemeClr val="bg1"/>
                </a:solidFill>
              </a:rPr>
              <a:t>”.</a:t>
            </a:r>
            <a:endParaRPr lang="es-ES" sz="4400" dirty="0"/>
          </a:p>
        </p:txBody>
      </p:sp>
    </p:spTree>
    <p:extLst>
      <p:ext uri="{BB962C8B-B14F-4D97-AF65-F5344CB8AC3E}">
        <p14:creationId xmlns:p14="http://schemas.microsoft.com/office/powerpoint/2010/main" val="30174918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145</Words>
  <Application>Microsoft Office PowerPoint</Application>
  <PresentationFormat>Panorámica</PresentationFormat>
  <Paragraphs>27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Aptos</vt:lpstr>
      <vt:lpstr>Aptos Display</vt:lpstr>
      <vt:lpstr>Arial</vt:lpstr>
      <vt:lpstr>Tema de Office</vt:lpstr>
      <vt:lpstr>Uso básico del Counter</vt:lpstr>
      <vt:lpstr>Borrar el especificado</vt:lpstr>
      <vt:lpstr>Contar variables</vt:lpstr>
      <vt:lpstr>El más común</vt:lpstr>
      <vt:lpstr>Suma total de todo lo contado</vt:lpstr>
      <vt:lpstr>Listarlos</vt:lpstr>
      <vt:lpstr>Suma</vt:lpstr>
      <vt:lpstr>Iguales</vt:lpstr>
      <vt:lpstr>Presentación de PowerPoint</vt:lpstr>
      <vt:lpstr>Clase para usar UserList()</vt:lpstr>
      <vt:lpstr>Insertar valores a la lista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Uso básico del Counter</dc:title>
  <dc:creator>David Casado Rodríguez</dc:creator>
  <cp:lastModifiedBy>David Casado Rodríguez</cp:lastModifiedBy>
  <cp:revision>5</cp:revision>
  <dcterms:created xsi:type="dcterms:W3CDTF">2024-03-20T16:07:52Z</dcterms:created>
  <dcterms:modified xsi:type="dcterms:W3CDTF">2024-03-20T16:34:52Z</dcterms:modified>
</cp:coreProperties>
</file>