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5E73924-DDB8-4359-8AE4-51CA10D48E1E}" type="datetimeFigureOut">
              <a:rPr lang="ru-RU" smtClean="0"/>
              <a:t>17.02.2016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5E73924-DDB8-4359-8AE4-51CA10D48E1E}" type="datetimeFigureOut">
              <a:rPr lang="ru-RU" smtClean="0"/>
              <a:t>17.02.2016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5E73924-DDB8-4359-8AE4-51CA10D48E1E}" type="datetimeFigureOut">
              <a:rPr lang="ru-RU" smtClean="0"/>
              <a:t>17.02.2016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5E73924-DDB8-4359-8AE4-51CA10D48E1E}" type="datetimeFigureOut">
              <a:rPr lang="ru-RU" smtClean="0"/>
              <a:t>17.02.2016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5E73924-DDB8-4359-8AE4-51CA10D48E1E}" type="datetimeFigureOut">
              <a:rPr lang="ru-RU" smtClean="0"/>
              <a:t>17.02.2016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5E73924-DDB8-4359-8AE4-51CA10D48E1E}" type="datetimeFigureOut">
              <a:rPr lang="ru-RU" smtClean="0"/>
              <a:t>17.02.2016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5E73924-DDB8-4359-8AE4-51CA10D48E1E}" type="datetimeFigureOut">
              <a:rPr lang="ru-RU" smtClean="0"/>
              <a:t>17.02.2016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5E73924-DDB8-4359-8AE4-51CA10D48E1E}" type="datetimeFigureOut">
              <a:rPr lang="ru-RU" smtClean="0"/>
              <a:t>17.02.2016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5E73924-DDB8-4359-8AE4-51CA10D48E1E}" type="datetimeFigureOut">
              <a:rPr lang="ru-RU" smtClean="0"/>
              <a:t>17.02.2016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5E73924-DDB8-4359-8AE4-51CA10D48E1E}" type="datetimeFigureOut">
              <a:rPr lang="ru-RU" smtClean="0"/>
              <a:t>17.02.2016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5E73924-DDB8-4359-8AE4-51CA10D48E1E}" type="datetimeFigureOut">
              <a:rPr lang="ru-RU" smtClean="0"/>
              <a:t>17.02.2016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D5BF04D-4608-4FC6-9A52-26D6DCD13964}"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73924-DDB8-4359-8AE4-51CA10D48E1E}" type="datetimeFigureOut">
              <a:rPr lang="ru-RU" smtClean="0"/>
              <a:t>17.02.2016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BF04D-4608-4FC6-9A52-26D6DCD13964}"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029200" y="228600"/>
            <a:ext cx="3886200" cy="1470025"/>
          </a:xfrm>
        </p:spPr>
        <p:txBody>
          <a:bodyPr>
            <a:normAutofit fontScale="90000"/>
          </a:bodyPr>
          <a:lstStyle/>
          <a:p>
            <a:pPr algn="l"/>
            <a:r>
              <a:rPr lang="ru-RU" sz="4000" dirty="0" smtClean="0"/>
              <a:t>Давид </a:t>
            </a:r>
            <a:r>
              <a:rPr lang="ru-RU" sz="4000" dirty="0" err="1" smtClean="0"/>
              <a:t>Крафт</a:t>
            </a:r>
            <a:r>
              <a:rPr lang="ru-RU" sz="4000" dirty="0" smtClean="0"/>
              <a:t/>
            </a:r>
            <a:br>
              <a:rPr lang="ru-RU" sz="4000" dirty="0" smtClean="0"/>
            </a:br>
            <a:r>
              <a:rPr lang="ru-RU" sz="4000" dirty="0" smtClean="0"/>
              <a:t>Стас </a:t>
            </a:r>
            <a:r>
              <a:rPr lang="ru-RU" sz="4000" dirty="0"/>
              <a:t>М</a:t>
            </a:r>
            <a:r>
              <a:rPr lang="ru-RU" sz="4000" dirty="0" smtClean="0"/>
              <a:t>алиновский</a:t>
            </a:r>
            <a:br>
              <a:rPr lang="ru-RU" sz="4000" dirty="0" smtClean="0"/>
            </a:br>
            <a:r>
              <a:rPr lang="ru-RU" sz="4000" dirty="0" smtClean="0"/>
              <a:t>4а класс.</a:t>
            </a:r>
            <a:endParaRPr lang="ru-RU" sz="4000" dirty="0"/>
          </a:p>
        </p:txBody>
      </p:sp>
      <p:sp>
        <p:nvSpPr>
          <p:cNvPr id="3" name="Подзаголовок 2"/>
          <p:cNvSpPr>
            <a:spLocks noGrp="1"/>
          </p:cNvSpPr>
          <p:nvPr>
            <p:ph type="subTitle" idx="1"/>
          </p:nvPr>
        </p:nvSpPr>
        <p:spPr>
          <a:xfrm>
            <a:off x="1447800" y="2971800"/>
            <a:ext cx="6400800" cy="1219200"/>
          </a:xfrm>
        </p:spPr>
        <p:txBody>
          <a:bodyPr/>
          <a:lstStyle/>
          <a:p>
            <a:r>
              <a:rPr lang="ru-RU" dirty="0" smtClean="0">
                <a:solidFill>
                  <a:schemeClr val="tx1"/>
                </a:solidFill>
              </a:rPr>
              <a:t>проект</a:t>
            </a:r>
          </a:p>
          <a:p>
            <a:r>
              <a:rPr lang="ru-RU" dirty="0" smtClean="0">
                <a:solidFill>
                  <a:schemeClr val="tx1"/>
                </a:solidFill>
              </a:rPr>
              <a:t>Плотоядные растения</a:t>
            </a:r>
            <a:endParaRPr lang="ru-RU"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1. </a:t>
            </a:r>
            <a:r>
              <a:rPr lang="ru-RU" dirty="0" err="1"/>
              <a:t>Саррацения</a:t>
            </a:r>
            <a:r>
              <a:rPr lang="ru-RU" dirty="0"/>
              <a:t> (</a:t>
            </a:r>
            <a:r>
              <a:rPr lang="en-US" dirty="0" err="1"/>
              <a:t>Sarracenia</a:t>
            </a:r>
            <a:r>
              <a:rPr lang="en-US" dirty="0"/>
              <a:t>)</a:t>
            </a:r>
            <a:br>
              <a:rPr lang="en-US" dirty="0"/>
            </a:br>
            <a:endParaRPr lang="ru-RU" dirty="0"/>
          </a:p>
        </p:txBody>
      </p:sp>
      <p:pic>
        <p:nvPicPr>
          <p:cNvPr id="5" name="Содержимое 4" descr="123.JPG"/>
          <p:cNvPicPr>
            <a:picLocks noGrp="1" noChangeAspect="1"/>
          </p:cNvPicPr>
          <p:nvPr>
            <p:ph idx="1"/>
          </p:nvPr>
        </p:nvPicPr>
        <p:blipFill>
          <a:blip r:embed="rId2"/>
          <a:stretch>
            <a:fillRect/>
          </a:stretch>
        </p:blipFill>
        <p:spPr>
          <a:xfrm>
            <a:off x="3810000" y="1676400"/>
            <a:ext cx="5111750" cy="3746500"/>
          </a:xfrm>
        </p:spPr>
      </p:pic>
      <p:sp>
        <p:nvSpPr>
          <p:cNvPr id="4" name="Текст 3"/>
          <p:cNvSpPr>
            <a:spLocks noGrp="1"/>
          </p:cNvSpPr>
          <p:nvPr>
            <p:ph type="body" sz="half" idx="2"/>
          </p:nvPr>
        </p:nvSpPr>
        <p:spPr/>
        <p:txBody>
          <a:bodyPr>
            <a:normAutofit fontScale="92500" lnSpcReduction="20000"/>
          </a:bodyPr>
          <a:lstStyle/>
          <a:p>
            <a:r>
              <a:rPr lang="ru-RU" dirty="0" err="1" smtClean="0"/>
              <a:t>Саррацения</a:t>
            </a:r>
            <a:r>
              <a:rPr lang="ru-RU" dirty="0" smtClean="0"/>
              <a:t> или </a:t>
            </a:r>
            <a:r>
              <a:rPr lang="ru-RU" dirty="0" err="1" smtClean="0"/>
              <a:t>Северо-американское</a:t>
            </a:r>
            <a:r>
              <a:rPr lang="ru-RU" dirty="0" smtClean="0"/>
              <a:t> насекомоядное растение является родом плотоядных растений, которые встречаются в районах восточного побережья Северной Америки, в Техасе, в Великих озерах, в юго-восточной Канаде, но большая часть находится только в юго-восточных штатах. </a:t>
            </a:r>
          </a:p>
          <a:p>
            <a:r>
              <a:rPr lang="ru-RU" dirty="0" smtClean="0"/>
              <a:t>Это растение использует </a:t>
            </a:r>
            <a:r>
              <a:rPr lang="ru-RU" b="1" dirty="0" smtClean="0"/>
              <a:t>ловчие листья в форме кувшинки в качестве ловушки</a:t>
            </a:r>
            <a:r>
              <a:rPr lang="ru-RU" dirty="0" smtClean="0"/>
              <a:t>. Листья растения превратились в воронку с образованием, похожим на капюшон, который растет над отверстием, предотвращая попадание дождевой воды, которая может разбавить пищеварительные соки. Насекомых привлекает цвет, запах и секреции, похожие на нектар на краю кувшинки. Скользкая поверхность и наркотическое вещество, окаймляющее нектар, способствуют тому, что насекомые падают внутрь, где они погибают и перевариваются протеазой и другими ферментами. </a:t>
            </a:r>
          </a:p>
          <a:p>
            <a:endParaRPr lang="ru-RU" dirty="0"/>
          </a:p>
        </p:txBody>
      </p:sp>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2. </a:t>
            </a:r>
            <a:r>
              <a:rPr lang="ru-RU" dirty="0"/>
              <a:t>Жирянка (</a:t>
            </a:r>
            <a:r>
              <a:rPr lang="en-US" dirty="0" err="1"/>
              <a:t>Pinguicula</a:t>
            </a:r>
            <a:r>
              <a:rPr lang="en-US" dirty="0"/>
              <a:t>)</a:t>
            </a:r>
            <a:br>
              <a:rPr lang="en-US" dirty="0"/>
            </a:br>
            <a:endParaRPr lang="ru-RU" dirty="0"/>
          </a:p>
        </p:txBody>
      </p:sp>
      <p:pic>
        <p:nvPicPr>
          <p:cNvPr id="5" name="Содержимое 4" descr="1111111.JPG"/>
          <p:cNvPicPr>
            <a:picLocks noGrp="1" noChangeAspect="1"/>
          </p:cNvPicPr>
          <p:nvPr>
            <p:ph idx="1"/>
          </p:nvPr>
        </p:nvPicPr>
        <p:blipFill>
          <a:blip r:embed="rId2"/>
          <a:stretch>
            <a:fillRect/>
          </a:stretch>
        </p:blipFill>
        <p:spPr>
          <a:xfrm>
            <a:off x="3575050" y="1122958"/>
            <a:ext cx="5111750" cy="4153297"/>
          </a:xfrm>
        </p:spPr>
      </p:pic>
      <p:sp>
        <p:nvSpPr>
          <p:cNvPr id="4" name="Текст 3"/>
          <p:cNvSpPr>
            <a:spLocks noGrp="1"/>
          </p:cNvSpPr>
          <p:nvPr>
            <p:ph type="body" sz="half" idx="2"/>
          </p:nvPr>
        </p:nvSpPr>
        <p:spPr/>
        <p:txBody>
          <a:bodyPr>
            <a:normAutofit fontScale="85000" lnSpcReduction="20000"/>
          </a:bodyPr>
          <a:lstStyle/>
          <a:p>
            <a:r>
              <a:rPr lang="ru-RU" dirty="0" smtClean="0"/>
              <a:t>Жирянка относится к группе плотоядных растений, которые используют липкие, железистые листья для того, чтобы заманить и переварить насекомых. Питательные вещества, получаемые от насекомых, дополняют почву, бедную минеральными веществами. Существует приблизительно 80 видов этих растений в Северной и Южной Америке, Европе и Азии. </a:t>
            </a:r>
          </a:p>
          <a:p>
            <a:r>
              <a:rPr lang="ru-RU" dirty="0" smtClean="0"/>
              <a:t>Листья жирянки сочные и обычно имеют ярко-зеленый или </a:t>
            </a:r>
            <a:r>
              <a:rPr lang="ru-RU" dirty="0" err="1" smtClean="0"/>
              <a:t>розовый</a:t>
            </a:r>
            <a:r>
              <a:rPr lang="ru-RU" dirty="0" smtClean="0"/>
              <a:t> цвет. Есть два специальных вида клеток, находящихся на верхней стороне листьев. Один известен, как </a:t>
            </a:r>
            <a:r>
              <a:rPr lang="ru-RU" dirty="0" err="1" smtClean="0"/>
              <a:t>цветоножная</a:t>
            </a:r>
            <a:r>
              <a:rPr lang="ru-RU" dirty="0" smtClean="0"/>
              <a:t> железа и состоит из секреторных клеток, находящихся на вершине одной клетки стебля. Эти клетки вырабатывают слизистый секрет, который образует видимые капли на поверхности листьев и </a:t>
            </a:r>
            <a:r>
              <a:rPr lang="ru-RU" b="1" dirty="0" smtClean="0"/>
              <a:t>действует, как липучка</a:t>
            </a:r>
            <a:r>
              <a:rPr lang="ru-RU" dirty="0" smtClean="0"/>
              <a:t>. Другие клетки называются сидячими железами, и они находятся на поверхности листа, вырабатывая ферменты, такие как амилаза, протеаза и </a:t>
            </a:r>
            <a:r>
              <a:rPr lang="ru-RU" dirty="0" err="1" smtClean="0"/>
              <a:t>эстераза</a:t>
            </a:r>
            <a:r>
              <a:rPr lang="ru-RU" dirty="0" smtClean="0"/>
              <a:t>, которые способствуют пищеварительному процессу. Тогда как многие виды жирянок плотоядны весь год, многие типы образуют плотную зимнюю розетку, которая не плотоядна. Когда наступает лето, оно расцветает, и у него появляются новые плотоядные листья. </a:t>
            </a:r>
          </a:p>
          <a:p>
            <a:endParaRPr lang="ru-RU" dirty="0"/>
          </a:p>
        </p:txBody>
      </p:sp>
    </p:spTree>
  </p:cSld>
  <p:clrMapOvr>
    <a:masterClrMapping/>
  </p:clrMapOvr>
  <p:transition>
    <p:whee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3. </a:t>
            </a:r>
            <a:r>
              <a:rPr lang="ru-RU" dirty="0"/>
              <a:t>Росянка (</a:t>
            </a:r>
            <a:r>
              <a:rPr lang="en-US" dirty="0" err="1"/>
              <a:t>Drosera</a:t>
            </a:r>
            <a:r>
              <a:rPr lang="en-US" dirty="0"/>
              <a:t>)</a:t>
            </a:r>
            <a:br>
              <a:rPr lang="en-US" dirty="0"/>
            </a:br>
            <a:endParaRPr lang="ru-RU" dirty="0"/>
          </a:p>
        </p:txBody>
      </p:sp>
      <p:pic>
        <p:nvPicPr>
          <p:cNvPr id="5" name="Содержимое 4" descr="222.JPG"/>
          <p:cNvPicPr>
            <a:picLocks noGrp="1" noChangeAspect="1"/>
          </p:cNvPicPr>
          <p:nvPr>
            <p:ph idx="1"/>
          </p:nvPr>
        </p:nvPicPr>
        <p:blipFill>
          <a:blip r:embed="rId2"/>
          <a:stretch>
            <a:fillRect/>
          </a:stretch>
        </p:blipFill>
        <p:spPr>
          <a:xfrm>
            <a:off x="3667065" y="273050"/>
            <a:ext cx="4927720" cy="5853113"/>
          </a:xfrm>
        </p:spPr>
      </p:pic>
      <p:sp>
        <p:nvSpPr>
          <p:cNvPr id="4" name="Текст 3"/>
          <p:cNvSpPr>
            <a:spLocks noGrp="1"/>
          </p:cNvSpPr>
          <p:nvPr>
            <p:ph type="body" sz="half" idx="2"/>
          </p:nvPr>
        </p:nvSpPr>
        <p:spPr/>
        <p:txBody>
          <a:bodyPr>
            <a:normAutofit lnSpcReduction="10000"/>
          </a:bodyPr>
          <a:lstStyle/>
          <a:p>
            <a:r>
              <a:rPr lang="ru-RU" dirty="0" smtClean="0"/>
              <a:t>Росянка составляет один из крупнейших родов плотоядных растений, имея, по крайней мере, 194 вида. Они находятся на всех континентах, за исключением Антарктиды. Росянка может формировать прикорневые или вертикальные розетки от 1см до 1 м в высоту и могут жить до 50 лет. </a:t>
            </a:r>
          </a:p>
          <a:p>
            <a:r>
              <a:rPr lang="ru-RU" dirty="0" smtClean="0"/>
              <a:t>Для росянок характерны </a:t>
            </a:r>
            <a:r>
              <a:rPr lang="ru-RU" b="1" dirty="0" smtClean="0"/>
              <a:t>движущиеся железистые щупальца</a:t>
            </a:r>
            <a:r>
              <a:rPr lang="ru-RU" dirty="0" smtClean="0"/>
              <a:t>, увенчанными сладкими липкими выделениями. Когда насекомое приземляется на липкие щупальца, то растение начинает двигать остальные щупальца в направлении жертвы, чтобы в дальнейшем загнать ее в ловушку. Как только насекомое оказалось в ловушке, мелкие сидячие железы поглощают его и питательные вещества идут для роста растения. </a:t>
            </a:r>
          </a:p>
          <a:p>
            <a:endParaRPr lang="ru-RU" dirty="0"/>
          </a:p>
        </p:txBody>
      </p:sp>
    </p:spTree>
  </p:cSld>
  <p:clrMapOvr>
    <a:masterClrMapping/>
  </p:clrMapOvr>
  <p:transition>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4. </a:t>
            </a:r>
            <a:r>
              <a:rPr lang="ru-RU" dirty="0" err="1"/>
              <a:t>Библис</a:t>
            </a:r>
            <a:r>
              <a:rPr lang="ru-RU" dirty="0"/>
              <a:t> (</a:t>
            </a:r>
            <a:r>
              <a:rPr lang="en-US" dirty="0" err="1"/>
              <a:t>Byblis</a:t>
            </a:r>
            <a:r>
              <a:rPr lang="en-US" dirty="0"/>
              <a:t>)</a:t>
            </a:r>
            <a:br>
              <a:rPr lang="en-US" dirty="0"/>
            </a:br>
            <a:endParaRPr lang="ru-RU" dirty="0"/>
          </a:p>
        </p:txBody>
      </p:sp>
      <p:pic>
        <p:nvPicPr>
          <p:cNvPr id="5" name="Содержимое 4" descr="00.jpg"/>
          <p:cNvPicPr>
            <a:picLocks noGrp="1" noChangeAspect="1"/>
          </p:cNvPicPr>
          <p:nvPr>
            <p:ph idx="1"/>
          </p:nvPr>
        </p:nvPicPr>
        <p:blipFill>
          <a:blip r:embed="rId2"/>
          <a:stretch>
            <a:fillRect/>
          </a:stretch>
        </p:blipFill>
        <p:spPr>
          <a:xfrm>
            <a:off x="3810000" y="1371600"/>
            <a:ext cx="4993271" cy="4495800"/>
          </a:xfrm>
        </p:spPr>
      </p:pic>
      <p:sp>
        <p:nvSpPr>
          <p:cNvPr id="4" name="Текст 3"/>
          <p:cNvSpPr>
            <a:spLocks noGrp="1"/>
          </p:cNvSpPr>
          <p:nvPr>
            <p:ph type="body" sz="half" idx="2"/>
          </p:nvPr>
        </p:nvSpPr>
        <p:spPr/>
        <p:txBody>
          <a:bodyPr/>
          <a:lstStyle/>
          <a:p>
            <a:r>
              <a:rPr lang="ru-RU" dirty="0" err="1" smtClean="0"/>
              <a:t>Библис</a:t>
            </a:r>
            <a:r>
              <a:rPr lang="ru-RU" dirty="0" smtClean="0"/>
              <a:t> или радужное растение это небольшой вид плотоядных растений родом из Австралии. Радужное растение получило свое название за привлекательный вид слизи, которая покрывает листья на солнце. Несмотря на то, что эти растения похожи на росянки, они никак не связаны с последними и отличаются зигоморфными цветами с пятью изогнутыми тычинками. </a:t>
            </a:r>
          </a:p>
          <a:p>
            <a:r>
              <a:rPr lang="ru-RU" dirty="0" smtClean="0"/>
              <a:t>Листья его имеют круглое сечение, и чаще всего они удлиненные и конические на конце. Поверхность листьев полностью покрыта железистыми волосками, которые выделяют липкое слизистое вещество, служащее ловушкой для мелких насекомых, садящихся на листья или щупальца растения. </a:t>
            </a:r>
          </a:p>
          <a:p>
            <a:endParaRPr lang="ru-RU" dirty="0"/>
          </a:p>
        </p:txBody>
      </p: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5</a:t>
            </a:r>
            <a:r>
              <a:rPr lang="ru-RU" dirty="0" smtClean="0"/>
              <a:t>. </a:t>
            </a:r>
            <a:r>
              <a:rPr lang="ru-RU" dirty="0"/>
              <a:t>Венерина мухоловка (</a:t>
            </a:r>
            <a:r>
              <a:rPr lang="en-US" dirty="0" err="1"/>
              <a:t>Dionaea</a:t>
            </a:r>
            <a:r>
              <a:rPr lang="en-US" dirty="0"/>
              <a:t> </a:t>
            </a:r>
            <a:r>
              <a:rPr lang="en-US" dirty="0" err="1"/>
              <a:t>Muscipula</a:t>
            </a:r>
            <a:r>
              <a:rPr lang="en-US" dirty="0"/>
              <a:t>)</a:t>
            </a:r>
            <a:br>
              <a:rPr lang="en-US" dirty="0"/>
            </a:br>
            <a:endParaRPr lang="ru-RU" dirty="0"/>
          </a:p>
        </p:txBody>
      </p:sp>
      <p:pic>
        <p:nvPicPr>
          <p:cNvPr id="5" name="Содержимое 4" descr="3.jpg"/>
          <p:cNvPicPr>
            <a:picLocks noGrp="1" noChangeAspect="1"/>
          </p:cNvPicPr>
          <p:nvPr>
            <p:ph idx="1"/>
          </p:nvPr>
        </p:nvPicPr>
        <p:blipFill>
          <a:blip r:embed="rId2"/>
          <a:stretch>
            <a:fillRect/>
          </a:stretch>
        </p:blipFill>
        <p:spPr>
          <a:xfrm>
            <a:off x="3581400" y="1295400"/>
            <a:ext cx="5111750" cy="3837794"/>
          </a:xfrm>
        </p:spPr>
      </p:pic>
      <p:sp>
        <p:nvSpPr>
          <p:cNvPr id="4" name="Текст 3"/>
          <p:cNvSpPr>
            <a:spLocks noGrp="1"/>
          </p:cNvSpPr>
          <p:nvPr>
            <p:ph type="body" sz="half" idx="2"/>
          </p:nvPr>
        </p:nvSpPr>
        <p:spPr/>
        <p:txBody>
          <a:bodyPr/>
          <a:lstStyle/>
          <a:p>
            <a:r>
              <a:rPr lang="ru-RU" dirty="0" smtClean="0"/>
              <a:t>Венерина мухоловка, возможно, самое известное плотоядное растение, которое </a:t>
            </a:r>
            <a:r>
              <a:rPr lang="ru-RU" b="1" dirty="0" smtClean="0"/>
              <a:t>питается в основном насекомыми и паукообразными</a:t>
            </a:r>
            <a:r>
              <a:rPr lang="ru-RU" dirty="0" smtClean="0"/>
              <a:t>. Это мелкое растение, имеющее 4-7 листьев, которые растут из короткого подземного стебля. </a:t>
            </a:r>
          </a:p>
          <a:p>
            <a:r>
              <a:rPr lang="ru-RU" dirty="0" smtClean="0"/>
              <a:t>Листовая пластина его разделена на две области: плоские, длинные, в форме сердца, способные на фотосинтез черешки и пару конечных долей, свисающих с главной жилки листа, которые формируют ловушку. Внутренняя поверхность этих долей содержит красный пигмент, а края выделяют слизь. </a:t>
            </a:r>
          </a:p>
          <a:p>
            <a:endParaRPr lang="ru-RU" dirty="0"/>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000" dirty="0" smtClean="0"/>
              <a:t>Информация подготовлена по материалам сайта</a:t>
            </a:r>
            <a:br>
              <a:rPr lang="ru-RU" sz="2000" dirty="0" smtClean="0"/>
            </a:br>
            <a:r>
              <a:rPr lang="ru-RU" sz="2000" dirty="0"/>
              <a:t/>
            </a:r>
            <a:br>
              <a:rPr lang="ru-RU" sz="2000" dirty="0"/>
            </a:br>
            <a:r>
              <a:rPr lang="en-US" sz="2000" dirty="0" smtClean="0"/>
              <a:t>http://www.infoniac.ru</a:t>
            </a:r>
            <a:endParaRPr lang="ru-RU" sz="20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624</Words>
  <Application>Microsoft Office PowerPoint</Application>
  <PresentationFormat>Экран (4:3)</PresentationFormat>
  <Paragraphs>19</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Давид Крафт Стас Малиновский 4а класс.</vt:lpstr>
      <vt:lpstr>1. Саррацения (Sarracenia) </vt:lpstr>
      <vt:lpstr>2. Жирянка (Pinguicula) </vt:lpstr>
      <vt:lpstr>3. Росянка (Drosera) </vt:lpstr>
      <vt:lpstr>4. Библис (Byblis) </vt:lpstr>
      <vt:lpstr>5. Венерина мухоловка (Dionaea Muscipula) </vt:lpstr>
      <vt:lpstr>Информация подготовлена по материалам сайта  http://www.infoniac.ru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Давид </dc:title>
  <dc:creator>SONY</dc:creator>
  <cp:lastModifiedBy>SONY</cp:lastModifiedBy>
  <cp:revision>9</cp:revision>
  <dcterms:created xsi:type="dcterms:W3CDTF">2016-02-17T17:14:45Z</dcterms:created>
  <dcterms:modified xsi:type="dcterms:W3CDTF">2016-02-17T18:12:29Z</dcterms:modified>
</cp:coreProperties>
</file>