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EABC-2C98-4431-80F8-02FBCC270C4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F56-BB69-4F60-9CEA-0AA7D5E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EABC-2C98-4431-80F8-02FBCC270C4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F56-BB69-4F60-9CEA-0AA7D5E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EABC-2C98-4431-80F8-02FBCC270C4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F56-BB69-4F60-9CEA-0AA7D5E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EABC-2C98-4431-80F8-02FBCC270C4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F56-BB69-4F60-9CEA-0AA7D5E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EABC-2C98-4431-80F8-02FBCC270C4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F56-BB69-4F60-9CEA-0AA7D5E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EABC-2C98-4431-80F8-02FBCC270C4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F56-BB69-4F60-9CEA-0AA7D5E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EABC-2C98-4431-80F8-02FBCC270C4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F56-BB69-4F60-9CEA-0AA7D5E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0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EABC-2C98-4431-80F8-02FBCC270C4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F56-BB69-4F60-9CEA-0AA7D5E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1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EABC-2C98-4431-80F8-02FBCC270C4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F56-BB69-4F60-9CEA-0AA7D5E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1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EABC-2C98-4431-80F8-02FBCC270C4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F56-BB69-4F60-9CEA-0AA7D5E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EABC-2C98-4431-80F8-02FBCC270C4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F56-BB69-4F60-9CEA-0AA7D5E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5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EABC-2C98-4431-80F8-02FBCC270C4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1F56-BB69-4F60-9CEA-0AA7D5EF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02" y="405351"/>
            <a:ext cx="8737152" cy="59200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365" y="857839"/>
            <a:ext cx="2762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Change ‘Free Trial’ to ‘Courses’ in menu.</a:t>
            </a:r>
          </a:p>
          <a:p>
            <a:r>
              <a:rPr lang="en-US" dirty="0" smtClean="0"/>
              <a:t>2. Button ‘Free play’ change to ‘Free trial’</a:t>
            </a:r>
          </a:p>
          <a:p>
            <a:r>
              <a:rPr lang="en-US" dirty="0" smtClean="0"/>
              <a:t>3. Button ‘Buy full play’ to ‘Buy’</a:t>
            </a:r>
          </a:p>
          <a:p>
            <a:r>
              <a:rPr lang="en-US" dirty="0" smtClean="0"/>
              <a:t>4. Filter available courses based </a:t>
            </a:r>
            <a:r>
              <a:rPr lang="en-US" smtClean="0"/>
              <a:t>on flag =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Gray</dc:creator>
  <cp:lastModifiedBy>Chris Gray</cp:lastModifiedBy>
  <cp:revision>3</cp:revision>
  <dcterms:created xsi:type="dcterms:W3CDTF">2015-01-07T12:52:30Z</dcterms:created>
  <dcterms:modified xsi:type="dcterms:W3CDTF">2015-01-07T12:56:45Z</dcterms:modified>
</cp:coreProperties>
</file>